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0.png" ContentType="image/png"/>
  <Override PartName="/ppt/media/image21.png" ContentType="image/png"/>
  <Override PartName="/ppt/media/image19.png" ContentType="image/png"/>
  <Override PartName="/ppt/media/image18.jpeg" ContentType="image/jpeg"/>
  <Override PartName="/ppt/media/image15.png" ContentType="image/png"/>
  <Override PartName="/ppt/media/image16.png" ContentType="image/png"/>
  <Override PartName="/ppt/media/image24.jpeg" ContentType="image/jpeg"/>
  <Override PartName="/ppt/media/image10.png" ContentType="image/png"/>
  <Override PartName="/ppt/media/image29.png" ContentType="image/png"/>
  <Override PartName="/ppt/media/image22.jpeg" ContentType="image/jpeg"/>
  <Override PartName="/ppt/media/image6.png" ContentType="image/png"/>
  <Override PartName="/ppt/media/image36.png" ContentType="image/png"/>
  <Override PartName="/ppt/media/image12.png" ContentType="image/png"/>
  <Override PartName="/ppt/media/image9.jpeg" ContentType="image/jpeg"/>
  <Override PartName="/ppt/media/image11.jpeg" ContentType="image/jpeg"/>
  <Override PartName="/ppt/media/image7.png" ContentType="image/png"/>
  <Override PartName="/ppt/media/image37.png" ContentType="image/png"/>
  <Override PartName="/ppt/media/image13.png" ContentType="image/png"/>
  <Override PartName="/ppt/media/image30.png" ContentType="image/png"/>
  <Override PartName="/ppt/media/image35.png" ContentType="image/png"/>
  <Override PartName="/ppt/media/image5.png" ContentType="image/png"/>
  <Override PartName="/ppt/media/image8.jpeg" ContentType="image/jpeg"/>
  <Override PartName="/ppt/media/image28.png" ContentType="image/png"/>
  <Override PartName="/ppt/media/image34.png" ContentType="image/png"/>
  <Override PartName="/ppt/media/image4.png" ContentType="image/png"/>
  <Override PartName="/ppt/media/image33.jpeg" ContentType="image/jpeg"/>
  <Override PartName="/ppt/media/image27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media14.avi" ContentType="video/x-msvideo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creativecommons.org/licenses/by-sa/4.0/" TargetMode="External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commons.wikimedia.org/wiki/File:Professor_Pointing_on_the_Blackboard_Cartoon.svg" TargetMode="External"/><Relationship Id="rId2" Type="http://schemas.openxmlformats.org/officeDocument/2006/relationships/hyperlink" Target="https://commons.wikimedia.org/wiki/File:Professor_Thinking_Cartoon.svg" TargetMode="External"/><Relationship Id="rId3" Type="http://schemas.openxmlformats.org/officeDocument/2006/relationships/hyperlink" Target="https://commons.wikimedia.org/wiki/File:Professor_Carrying_a_Folder_and_Suitcase_Cartoon.svg" TargetMode="External"/><Relationship Id="rId4" Type="http://schemas.openxmlformats.org/officeDocument/2006/relationships/hyperlink" Target="https://commons.wikimedia.org/wiki/File:Professor_Holding_Books_Cartoon.svg" TargetMode="External"/><Relationship Id="rId5" Type="http://schemas.openxmlformats.org/officeDocument/2006/relationships/hyperlink" Target="https://commons.wikimedia.org/wiki/File:Professor_Working_at_his_Desk_Cartoon.svg" TargetMode="External"/><Relationship Id="rId6" Type="http://schemas.openxmlformats.org/officeDocument/2006/relationships/hyperlink" Target="https://commons.wikimedia.org/wiki/File:Professor_Teaching_a_Student_Cartoon.svg" TargetMode="External"/><Relationship Id="rId7" Type="http://schemas.openxmlformats.org/officeDocument/2006/relationships/hyperlink" Target="https://commons.wikimedia.org/wiki/File:Professor_Speaking_on_the_Podium_Cartoon.svg" TargetMode="External"/><Relationship Id="rId8" Type="http://schemas.openxmlformats.org/officeDocument/2006/relationships/hyperlink" Target="https://commons.wikimedia.org/wiki/File:Professor_Getting_an_Idea_Cartoon.svg" TargetMode="External"/><Relationship Id="rId9" Type="http://schemas.openxmlformats.org/officeDocument/2006/relationships/hyperlink" Target="https://commons.wikimedia.org/wiki/File:Professor_Pointing_Cartoon.svg" TargetMode="External"/><Relationship Id="rId10" Type="http://schemas.openxmlformats.org/officeDocument/2006/relationships/hyperlink" Target="https://commons.wikimedia.org/wiki/Category:Yael_Naim#/media/File:Yael_Naim_-_Hotel_Cafe_-_2016_(Adapted_Version).jpg" TargetMode="External"/><Relationship Id="rId11" Type="http://schemas.openxmlformats.org/officeDocument/2006/relationships/hyperlink" Target="https://commons.wikimedia.org/wiki/Violin#/media/File:Old_violin.jpg" TargetMode="External"/><Relationship Id="rId12" Type="http://schemas.openxmlformats.org/officeDocument/2006/relationships/hyperlink" Target="https://commons.wikimedia.org/wiki/File:Tennessee_Valley_Authority_Douglas_Dam_French_Broad_River_Sevier_County_TN_man_with_jackhammer_1942.gif" TargetMode="External"/><Relationship Id="rId13" Type="http://schemas.openxmlformats.org/officeDocument/2006/relationships/hyperlink" Target="https://commons.wikimedia.org/wiki/Category:Sound_icons#/media/File:Icon_black_waves.png" TargetMode="External"/><Relationship Id="rId14" Type="http://schemas.openxmlformats.org/officeDocument/2006/relationships/hyperlink" Target="https://commons.wikimedia.org/wiki/Category:Spacecraft_in_outer_space#/media/File:Apollo_9_astronaut_Dave_Scott.jpg" TargetMode="External"/><Relationship Id="rId15" Type="http://schemas.openxmlformats.org/officeDocument/2006/relationships/hyperlink" Target="https://commons.wikimedia.org/wiki/File:Lightning_over_Oradea_Romania_3.jpg" TargetMode="External"/><Relationship Id="rId16" Type="http://schemas.openxmlformats.org/officeDocument/2006/relationships/hyperlink" Target="https://commons.wikimedia.org/w/index.php?search=megaphone&amp;title=Special%3ASearch&amp;go=Go&amp;ns0=1&amp;ns6=1&amp;ns12=1&amp;ns14=1&amp;ns100=1&amp;ns106=1#/media/File:Man_with_Megaphone.png" TargetMode="External"/><Relationship Id="rId17" Type="http://schemas.openxmlformats.org/officeDocument/2006/relationships/hyperlink" Target="https://commons.wikimedia.org/wiki/File:Piknik_i_Parken_(160033).jpg" TargetMode="External"/><Relationship Id="rId18" Type="http://schemas.openxmlformats.org/officeDocument/2006/relationships/hyperlink" Target="https://fr.wikipedia.org/wiki/Fichier:Anatomie_oreille-fr.svg" TargetMode="External"/><Relationship Id="rId19" Type="http://schemas.openxmlformats.org/officeDocument/2006/relationships/hyperlink" Target="https://fr.wikipedia.org/wiki/Fichier:Oreille.svg" TargetMode="External"/><Relationship Id="rId20" Type="http://schemas.openxmlformats.org/officeDocument/2006/relationships/hyperlink" Target="https://commons.wikimedia.org/wiki/File:Anatomy_of_the_Human_Ear.svg" TargetMode="External"/><Relationship Id="rId21" Type="http://schemas.openxmlformats.org/officeDocument/2006/relationships/hyperlink" Target="https://commons.wikimedia.org/wiki/File:Diagram_showing_the_parts_of_the_ear_CRUK_325.svg" TargetMode="External"/><Relationship Id="rId22" Type="http://schemas.openxmlformats.org/officeDocument/2006/relationships/hyperlink" Target="https://commons.wikimedia.org/w/index.php?search=Sound+level+meter&amp;title=Special%3ASearch&amp;go=Go&amp;ns0=1&amp;ns6=1&amp;ns12=1&amp;ns14=1&amp;ns100=1&amp;ns106=1#/media/File:SVAN_979_Sound_Level_Meter_and_Analyzer.jpg" TargetMode="External"/><Relationship Id="rId23" Type="http://schemas.openxmlformats.org/officeDocument/2006/relationships/hyperlink" Target="https://commons.wikimedia.org/wiki/File:2010_Malaysian_GP_opening_lap.jpg" TargetMode="External"/><Relationship Id="rId24" Type="http://schemas.openxmlformats.org/officeDocument/2006/relationships/hyperlink" Target="https://commons.wikimedia.org/wiki/File:Club_Tigerheat_on_the_Dance_Floor_with_Laser_Lights.jpg" TargetMode="External"/><Relationship Id="rId25" Type="http://schemas.openxmlformats.org/officeDocument/2006/relationships/hyperlink" Target="https://commons.wikimedia.org/wiki/File:2008-08-01_Peremohy_Avenue,_Kiev.jpg" TargetMode="External"/><Relationship Id="rId26" Type="http://schemas.openxmlformats.org/officeDocument/2006/relationships/hyperlink" Target="https://commons.wikimedia.org/wiki/Market#/media/File:Street_market_rue_Mouffetard_St_Medard_dsc00727.jpg" TargetMode="External"/><Relationship Id="rId27" Type="http://schemas.openxmlformats.org/officeDocument/2006/relationships/hyperlink" Target="https://commons.wikimedia.org/wiki/File:Example_furnished_room_in_a_serviced_office_at_Unity_Working_in_London.jpg" TargetMode="External"/><Relationship Id="rId28" Type="http://schemas.openxmlformats.org/officeDocument/2006/relationships/hyperlink" Target="https://commons.wikimedia.org/wiki/Category:Deserts#/media/File:Desert_Dunes.jpg" TargetMode="External"/><Relationship Id="rId29" Type="http://schemas.openxmlformats.org/officeDocument/2006/relationships/hyperlink" Target="https://commons.wikimedia.org/wiki/Category:Hands_covering_ears_in_humans#/media/File:Polish_Army_Parade_2015_(21023591328).jpg" TargetMode="External"/><Relationship Id="rId30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youtu.be/Nkved7UcgqY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14.avi"/><Relationship Id="rId2" Type="http://schemas.microsoft.com/office/2007/relationships/media" Target="../media/media14.avi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-72000" y="0"/>
            <a:ext cx="9286920" cy="4896000"/>
          </a:xfrm>
          <a:prstGeom prst="rect">
            <a:avLst/>
          </a:prstGeom>
          <a:solidFill>
            <a:srgbClr val="ffe994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468360" y="620640"/>
            <a:ext cx="8227800" cy="2431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fr-FR" sz="6600" spc="-1" strike="noStrike">
                <a:solidFill>
                  <a:srgbClr val="e8a202"/>
                </a:solidFill>
                <a:latin typeface="Calibri"/>
                <a:ea typeface="Arial"/>
              </a:rPr>
              <a:t>Sons, bruits, musiques ...</a:t>
            </a:r>
            <a:endParaRPr b="0" lang="fr-FR" sz="6600" spc="-1" strike="noStrike"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468360" y="3321360"/>
            <a:ext cx="8227800" cy="1438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666666"/>
                </a:solidFill>
                <a:latin typeface="Calibri"/>
                <a:ea typeface="Arial"/>
              </a:rPr>
              <a:t>… </a:t>
            </a:r>
            <a:r>
              <a:rPr b="1" lang="fr-FR" sz="3200" spc="-1" strike="noStrike">
                <a:solidFill>
                  <a:srgbClr val="666666"/>
                </a:solidFill>
                <a:latin typeface="Calibri"/>
                <a:ea typeface="Arial"/>
              </a:rPr>
              <a:t>un ensemble d’ondes sonores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60000" y="5076000"/>
            <a:ext cx="82789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Auteurs : David Ecotière &amp; Gwenaël Guillaume (UMRAE / Cerema) / Petit Gwendall (Lab-STICC CNRS)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88800" y="5472000"/>
            <a:ext cx="716040" cy="57492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247120" y="5472720"/>
            <a:ext cx="2381400" cy="5734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8072640" y="5472720"/>
            <a:ext cx="573480" cy="5734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4"/>
          <a:stretch/>
        </p:blipFill>
        <p:spPr>
          <a:xfrm>
            <a:off x="5770440" y="5472720"/>
            <a:ext cx="1159920" cy="573480"/>
          </a:xfrm>
          <a:prstGeom prst="rect">
            <a:avLst/>
          </a:prstGeom>
          <a:ln>
            <a:noFill/>
          </a:ln>
        </p:spPr>
      </p:pic>
      <p:sp>
        <p:nvSpPr>
          <p:cNvPr id="46" name="TextShape 5"/>
          <p:cNvSpPr txBox="1"/>
          <p:nvPr/>
        </p:nvSpPr>
        <p:spPr>
          <a:xfrm>
            <a:off x="125280" y="6476760"/>
            <a:ext cx="877140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900" spc="-1" strike="noStrike">
                <a:latin typeface="Arial"/>
              </a:rPr>
              <a:t>Ce document est mis à disposition selon les termes de la </a:t>
            </a:r>
            <a:r>
              <a:rPr b="0" lang="fr-FR" sz="900" spc="-1" strike="noStrike">
                <a:latin typeface="Arial"/>
                <a:hlinkClick r:id="rId5"/>
              </a:rPr>
              <a:t>Licence Creative Commons Attribution - Partage dans les Mêmes Conditions 4.0 International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6"/>
          <a:stretch/>
        </p:blipFill>
        <p:spPr>
          <a:xfrm>
            <a:off x="8172000" y="6414480"/>
            <a:ext cx="837720" cy="29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d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"/>
          <p:cNvSpPr/>
          <p:nvPr/>
        </p:nvSpPr>
        <p:spPr>
          <a:xfrm>
            <a:off x="4932000" y="-72000"/>
            <a:ext cx="4354560" cy="70545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225000" y="117000"/>
            <a:ext cx="385848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8000"/>
                </a:solidFill>
                <a:latin typeface="Calibri"/>
                <a:ea typeface="Arial"/>
              </a:rPr>
              <a:t>La mesure des sons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251280" y="3348000"/>
            <a:ext cx="4463280" cy="36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Les sons deviennent </a:t>
            </a:r>
            <a:r>
              <a:rPr b="1" lang="fr-FR" sz="1800" spc="-1" strike="noStrike">
                <a:solidFill>
                  <a:srgbClr val="c00000"/>
                </a:solidFill>
                <a:latin typeface="Calibri"/>
                <a:ea typeface="Arial"/>
              </a:rPr>
              <a:t>douloureux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 à entendre à partir de </a:t>
            </a:r>
            <a:r>
              <a:rPr b="1" lang="fr-FR" sz="1800" spc="-1" strike="noStrike">
                <a:solidFill>
                  <a:srgbClr val="c00000"/>
                </a:solidFill>
                <a:latin typeface="Calibri"/>
                <a:ea typeface="Arial"/>
              </a:rPr>
              <a:t>120 dB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Les </a:t>
            </a:r>
            <a:r>
              <a:rPr b="1" lang="fr-FR" sz="1800" spc="-1" strike="noStrike">
                <a:solidFill>
                  <a:srgbClr val="ffaa01"/>
                </a:solidFill>
                <a:latin typeface="Calibri"/>
                <a:ea typeface="Arial"/>
              </a:rPr>
              <a:t>risques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 pour l’audition apparaissent à partir de </a:t>
            </a:r>
            <a:r>
              <a:rPr b="1" lang="fr-FR" sz="1800" spc="-1" strike="noStrike">
                <a:solidFill>
                  <a:srgbClr val="ffaa01"/>
                </a:solidFill>
                <a:latin typeface="Calibri"/>
                <a:ea typeface="Arial"/>
              </a:rPr>
              <a:t>85 dB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On commence à entendre les sons à partir de </a:t>
            </a:r>
            <a:r>
              <a:rPr b="1" lang="fr-FR" sz="1800" spc="-1" strike="noStrike">
                <a:solidFill>
                  <a:srgbClr val="435eaa"/>
                </a:solidFill>
                <a:latin typeface="Calibri"/>
                <a:ea typeface="Arial"/>
              </a:rPr>
              <a:t>0 dB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, </a:t>
            </a:r>
            <a:r>
              <a:rPr b="1" lang="fr-FR" sz="1800" spc="-1" strike="noStrike">
                <a:solidFill>
                  <a:srgbClr val="435eaa"/>
                </a:solidFill>
                <a:latin typeface="Calibri"/>
                <a:ea typeface="Arial"/>
              </a:rPr>
              <a:t>seuil d’audibilité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5717880" y="180000"/>
            <a:ext cx="277668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Échelle des décibels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3618000" y="684000"/>
            <a:ext cx="1240560" cy="248256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5040000" y="619920"/>
            <a:ext cx="4030560" cy="6164280"/>
          </a:xfrm>
          <a:prstGeom prst="rect">
            <a:avLst/>
          </a:prstGeom>
          <a:ln>
            <a:noFill/>
          </a:ln>
        </p:spPr>
      </p:pic>
      <p:sp>
        <p:nvSpPr>
          <p:cNvPr id="456" name="CustomShape 6"/>
          <p:cNvSpPr/>
          <p:nvPr/>
        </p:nvSpPr>
        <p:spPr>
          <a:xfrm>
            <a:off x="216000" y="1081800"/>
            <a:ext cx="32385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Les niveaux sonores sont mesurés grâce à des 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sonomètres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Les niveaux sonores sont exprimés en 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décibel (dB)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7" name="CustomShape 7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8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9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d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"/>
          <p:cNvSpPr/>
          <p:nvPr/>
        </p:nvSpPr>
        <p:spPr>
          <a:xfrm>
            <a:off x="183600" y="117000"/>
            <a:ext cx="20725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8000"/>
                </a:solidFill>
                <a:latin typeface="Calibri"/>
                <a:ea typeface="Arial"/>
              </a:rPr>
              <a:t>Le décibel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10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2011320" y="1317600"/>
            <a:ext cx="5540760" cy="459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fd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"/>
          <p:cNvSpPr/>
          <p:nvPr/>
        </p:nvSpPr>
        <p:spPr>
          <a:xfrm>
            <a:off x="191520" y="117000"/>
            <a:ext cx="479268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8000"/>
                </a:solidFill>
                <a:latin typeface="Calibri"/>
                <a:ea typeface="Arial"/>
              </a:rPr>
              <a:t>Attention à vos oreilles !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452880" y="1116720"/>
            <a:ext cx="4536720" cy="82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On n’a qu’une paire d’oreilles 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pour toute la vie !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252000" y="2274480"/>
            <a:ext cx="5415840" cy="3432960"/>
          </a:xfrm>
          <a:prstGeom prst="rect">
            <a:avLst/>
          </a:prstGeom>
          <a:ln>
            <a:noFill/>
          </a:ln>
        </p:spPr>
      </p:pic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6012000" y="1224000"/>
            <a:ext cx="6748920" cy="4498560"/>
          </a:xfrm>
          <a:prstGeom prst="rect">
            <a:avLst/>
          </a:prstGeom>
          <a:ln>
            <a:noFill/>
          </a:ln>
        </p:spPr>
      </p:pic>
      <p:sp>
        <p:nvSpPr>
          <p:cNvPr id="469" name="CustomShape 4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5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11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e0c2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"/>
          <p:cNvSpPr/>
          <p:nvPr/>
        </p:nvSpPr>
        <p:spPr>
          <a:xfrm>
            <a:off x="227520" y="117000"/>
            <a:ext cx="39301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800080"/>
                </a:solidFill>
                <a:latin typeface="Calibri"/>
                <a:ea typeface="Arial"/>
              </a:rPr>
              <a:t>Le projet de mesure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628920" y="1053000"/>
            <a:ext cx="4046040" cy="69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1- Mesure du niveau sonore dans 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l’établissement par un acousticien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74" name="CustomShape 4"/>
          <p:cNvSpPr/>
          <p:nvPr/>
        </p:nvSpPr>
        <p:spPr>
          <a:xfrm>
            <a:off x="302400" y="4860000"/>
            <a:ext cx="4271760" cy="69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2- Création de la carte de bruit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d’un un espace fermé par les élèves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75" name="Image 2_0" descr=""/>
          <p:cNvPicPr/>
          <p:nvPr/>
        </p:nvPicPr>
        <p:blipFill>
          <a:blip r:embed="rId1"/>
          <a:srcRect l="0" t="5623" r="0" b="0"/>
          <a:stretch/>
        </p:blipFill>
        <p:spPr>
          <a:xfrm>
            <a:off x="864360" y="1989000"/>
            <a:ext cx="3490200" cy="1969560"/>
          </a:xfrm>
          <a:prstGeom prst="rect">
            <a:avLst/>
          </a:prstGeom>
          <a:ln>
            <a:noFill/>
          </a:ln>
        </p:spPr>
      </p:pic>
      <p:pic>
        <p:nvPicPr>
          <p:cNvPr id="476" name="Image 3_0" descr=""/>
          <p:cNvPicPr/>
          <p:nvPr/>
        </p:nvPicPr>
        <p:blipFill>
          <a:blip r:embed="rId2"/>
          <a:srcRect l="35037" t="0" r="15345" b="0"/>
          <a:stretch/>
        </p:blipFill>
        <p:spPr>
          <a:xfrm>
            <a:off x="5220000" y="3305880"/>
            <a:ext cx="3274560" cy="3543120"/>
          </a:xfrm>
          <a:prstGeom prst="rect">
            <a:avLst/>
          </a:prstGeom>
          <a:ln>
            <a:noFill/>
          </a:ln>
        </p:spPr>
      </p:pic>
      <p:pic>
        <p:nvPicPr>
          <p:cNvPr id="477" name="" descr=""/>
          <p:cNvPicPr/>
          <p:nvPr/>
        </p:nvPicPr>
        <p:blipFill>
          <a:blip r:embed="rId3"/>
          <a:stretch/>
        </p:blipFill>
        <p:spPr>
          <a:xfrm>
            <a:off x="5436000" y="288000"/>
            <a:ext cx="1510560" cy="3022200"/>
          </a:xfrm>
          <a:prstGeom prst="rect">
            <a:avLst/>
          </a:prstGeom>
          <a:ln>
            <a:noFill/>
          </a:ln>
        </p:spPr>
      </p:pic>
      <p:pic>
        <p:nvPicPr>
          <p:cNvPr id="478" name="" descr=""/>
          <p:cNvPicPr/>
          <p:nvPr/>
        </p:nvPicPr>
        <p:blipFill>
          <a:blip r:embed="rId4"/>
          <a:stretch/>
        </p:blipFill>
        <p:spPr>
          <a:xfrm>
            <a:off x="7128000" y="216000"/>
            <a:ext cx="1901880" cy="1710360"/>
          </a:xfrm>
          <a:prstGeom prst="rect">
            <a:avLst/>
          </a:prstGeom>
          <a:ln>
            <a:noFill/>
          </a:ln>
        </p:spPr>
      </p:pic>
      <p:sp>
        <p:nvSpPr>
          <p:cNvPr id="479" name="CustomShape 5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6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12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-720"/>
            <a:ext cx="9142560" cy="68565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"/>
          <p:cNvSpPr/>
          <p:nvPr/>
        </p:nvSpPr>
        <p:spPr>
          <a:xfrm>
            <a:off x="205560" y="117000"/>
            <a:ext cx="36892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333333"/>
                </a:solidFill>
                <a:latin typeface="Calibri"/>
                <a:ea typeface="Arial"/>
              </a:rPr>
              <a:t>Source des images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4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13</a:t>
            </a:r>
            <a:endParaRPr b="0" lang="fr-FR" sz="1500" spc="-1" strike="noStrike">
              <a:latin typeface="Arial"/>
            </a:endParaRPr>
          </a:p>
        </p:txBody>
      </p:sp>
      <p:graphicFrame>
        <p:nvGraphicFramePr>
          <p:cNvPr id="485" name="Table 5"/>
          <p:cNvGraphicFramePr/>
          <p:nvPr/>
        </p:nvGraphicFramePr>
        <p:xfrm>
          <a:off x="102960" y="749520"/>
          <a:ext cx="8927640" cy="5365800"/>
        </p:xfrm>
        <a:graphic>
          <a:graphicData uri="http://schemas.openxmlformats.org/drawingml/2006/table">
            <a:tbl>
              <a:tblPr/>
              <a:tblGrid>
                <a:gridCol w="454320"/>
                <a:gridCol w="8473680"/>
              </a:tblGrid>
              <a:tr h="3189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800" spc="-1" strike="noStrike">
                          <a:latin typeface="Arial"/>
                        </a:rPr>
                        <a:t>Page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800" spc="-1" strike="noStrike">
                          <a:latin typeface="Arial"/>
                        </a:rPr>
                        <a:t>Ressources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1869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- Professeur au tableau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"/>
                        </a:rPr>
                        <a:t>https://commons.wikimedia.org/wiki/File:Professor_Pointing_on_the_Blackboard_Cartoon.svg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Professeur pensant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"/>
                        </a:rPr>
                        <a:t>https://commons.wikimedia.org/wiki/File:Professor_Thinking_Cartoon.svg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Professeur avec son dossier et cartable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3"/>
                        </a:rPr>
                        <a:t>https://commons.wikimedia.org/wiki/File:Professor_Carrying_a_Folder_and_Suitcase_Cartoon.svg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Professeur avec une pile de livre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4"/>
                        </a:rPr>
                        <a:t>https://commons.wikimedia.org/wiki/File:Professor_Holding_Books_Cartoon.svg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Professeur travaillant sur son PC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5"/>
                        </a:rPr>
                        <a:t>https://commons.wikimedia.org/wiki/File:Professor_Working_at_his_Desk_Cartoon.svg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Avec un élève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6"/>
                        </a:rPr>
                        <a:t>https://commons.wikimedia.org/wiki/File:Professor_Teaching_a_Student_Cartoon.svg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Professeur parlant au pupitre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7"/>
                        </a:rPr>
                        <a:t>https://commons.wikimedia.org/wiki/File:Professor_Speaking_on_the_Podium_Cartoon.svg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Professeur ayant une idée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8"/>
                        </a:rPr>
                        <a:t>https://commons.wikimedia.org/wiki/File:Professor_Getting_an_Idea_Cartoon.svg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Professeur le doit en l'air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9"/>
                        </a:rPr>
                        <a:t>https://commons.wikimedia.org/wiki/File:Professor_Pointing_Cartoon.svg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568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1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- Chanteuse (Yael Naim)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0"/>
                        </a:rPr>
                        <a:t>https://commons.wikimedia.org/wiki/Category:Yael_Naim#/media/File:Yael_Naim_-_Hotel_Cafe_-_2016_(Adapted_Version).jpg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Violon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1"/>
                        </a:rPr>
                        <a:t>https://commons.wikimedia.org/wiki/Violin#/media/File:Old_violin.jpg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Marteau piqueur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2"/>
                        </a:rPr>
                        <a:t>https://commons.wikimedia.org/wiki/File:Tennessee_Valley_Authority_Douglas_Dam_French_Broad_River_Sevier_County_TN_man_with_jackhammer_1942.gif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27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2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Ondes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3"/>
                        </a:rPr>
                        <a:t>https://commons.wikimedia.org/wiki/Category:Sound_icons#/media/File:Icon_black_waves.png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602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4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Astronaute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4"/>
                        </a:rPr>
                        <a:t>https://commons.wikimedia.org/wiki/Category:Spacecraft_in_outer_space#/media/File:Apollo_9_astronaut_Dave_Scott.jpg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30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5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Eclair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5"/>
                        </a:rPr>
                        <a:t>https://commons.wikimedia.org/wiki/File:Lightning_over_Oradea_Romania_3.jpg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458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6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Mégaphone : </a:t>
                      </a:r>
                      <a:r>
                        <a:rPr b="0" lang="fr-FR" sz="7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6"/>
                        </a:rPr>
                        <a:t>https://commons.wikimedia.org/w/index.php?search=megaphone&amp;title=Special%3ASearch&amp;go=Go&amp;ns0=1&amp;ns6=1&amp;ns12=1&amp;ns14=1&amp;ns100=1&amp;ns106=1#/media/File:Man_with_Megaphone.png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458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7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Foule dans concert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7"/>
                        </a:rPr>
                        <a:t>https://commons.wikimedia.org/wiki/File:Piknik_i_Parken_(160033).jpg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002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8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Schémas oreille :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-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8"/>
                        </a:rPr>
                        <a:t>https://fr.wikipedia.org/wiki/Fichier:Anatomie_oreille-fr.svg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19"/>
                        </a:rPr>
                        <a:t>https://fr.wikipedia.org/wiki/Fichier:Oreille.svg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0"/>
                        </a:rPr>
                        <a:t>https://commons.wikimedia.org/wiki/File:Anatomy_of_the_Human_Ear.svg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1"/>
                        </a:rPr>
                        <a:t>https://commons.wikimedia.org/wiki/File:Diagram_showing_the_parts_of_the_ear_CRUK_325.svg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1869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9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Sonomètre : </a:t>
                      </a:r>
                      <a:r>
                        <a:rPr b="0" lang="fr-FR" sz="6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2"/>
                        </a:rPr>
                        <a:t>https://commons.wikimedia.org/w/index.php?search=Sound+level+meter&amp;title=Special%3ASearch&amp;go=Go&amp;ns0=1&amp;ns6=1&amp;ns12=1&amp;ns14=1&amp;ns100=1&amp;ns106=1#/media/File:SVAN_979_Sound_Level_Meter_and_Analyzer.jpg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Echelle décibel :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Formule 1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3"/>
                        </a:rPr>
                        <a:t>https://commons.wikimedia.org/wiki/File:2010_Malaysian_GP_opening_lap.jpg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Boîte de nuit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4"/>
                        </a:rPr>
                        <a:t>https://commons.wikimedia.org/wiki/File:Club_Tigerheat_on_the_Dance_Floor_with_Laser_Lights.jpg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Circulation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5"/>
                        </a:rPr>
                        <a:t>https://commons.wikimedia.org/wiki/File:2008-08-01_Peremohy_Avenue,_Kiev.jpg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Marché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6"/>
                        </a:rPr>
                        <a:t>https://commons.wikimedia.org/wiki/Market#/media/File:Street_market_rue_Mouffetard_St_Medard_dsc00727.jpg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Bureau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7"/>
                        </a:rPr>
                        <a:t>https://commons.wikimedia.org/wiki/File:Example_furnished_room_in_a_serviced_office_at_Unity_Working_in_London.jpg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- Désert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8"/>
                        </a:rPr>
                        <a:t>https://commons.wikimedia.org/wiki/Category:Deserts#/media/File:Desert_Dunes.jpg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58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11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fr-FR" sz="800" spc="-1" strike="noStrike">
                          <a:latin typeface="Arial"/>
                        </a:rPr>
                        <a:t>Protection des oreilles : </a:t>
                      </a:r>
                      <a:r>
                        <a:rPr b="0" lang="fr-FR" sz="800" spc="-1" strike="noStrike" u="sng">
                          <a:solidFill>
                            <a:srgbClr val="eb8803"/>
                          </a:solidFill>
                          <a:uFillTx/>
                          <a:latin typeface="Arial"/>
                          <a:hlinkClick r:id="rId29"/>
                        </a:rPr>
                        <a:t>https://commons.wikimedia.org/wiki/Category:Hands_covering_ears_in_humans#/media/File:Polish_Army_Parade_2015_(21023591328).jpg</a:t>
                      </a:r>
                      <a:r>
                        <a:rPr b="0" lang="fr-FR" sz="800" spc="-1" strike="noStrike">
                          <a:solidFill>
                            <a:srgbClr val="eb8803"/>
                          </a:solidFill>
                          <a:latin typeface="Arial"/>
                        </a:rPr>
                        <a:t> </a:t>
                      </a:r>
                      <a:endParaRPr b="0" lang="fr-FR" sz="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5812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r>
                        <a:rPr b="0" lang="fr-FR" sz="1000" spc="-1" strike="noStrike">
                          <a:latin typeface="Arial"/>
                        </a:rPr>
                        <a:t>Les autres images non mentionnées ci-dessus sont la propriété des auteurs</a:t>
                      </a:r>
                      <a:endParaRPr b="0" lang="fr-FR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5c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60000" y="950400"/>
            <a:ext cx="3670560" cy="30801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980360" y="1351800"/>
            <a:ext cx="1726200" cy="1004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fr-FR" sz="2000" spc="-1" strike="noStrike">
                <a:solidFill>
                  <a:srgbClr val="ffffff"/>
                </a:solidFill>
                <a:latin typeface="Arial"/>
                <a:ea typeface="Arial"/>
              </a:rPr>
              <a:t>D’abord, il faut que ça vibre !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30240" y="117000"/>
            <a:ext cx="90644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… </a:t>
            </a: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Mais les ondes sonores, qu’est-ce que c’est ?</a:t>
            </a:r>
            <a:endParaRPr b="0" lang="fr-FR" sz="26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4752000" y="2757240"/>
            <a:ext cx="1654560" cy="24199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3"/>
          <a:stretch/>
        </p:blipFill>
        <p:spPr>
          <a:xfrm>
            <a:off x="1985040" y="3672000"/>
            <a:ext cx="2261520" cy="285552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4"/>
          <a:stretch/>
        </p:blipFill>
        <p:spPr>
          <a:xfrm>
            <a:off x="6912000" y="1152000"/>
            <a:ext cx="1942560" cy="3111120"/>
          </a:xfrm>
          <a:prstGeom prst="rect">
            <a:avLst/>
          </a:prstGeom>
          <a:ln>
            <a:noFill/>
          </a:ln>
        </p:spPr>
      </p:pic>
      <p:sp>
        <p:nvSpPr>
          <p:cNvPr id="55" name="CustomShape 4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5c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2"/>
          <p:cNvSpPr/>
          <p:nvPr/>
        </p:nvSpPr>
        <p:spPr>
          <a:xfrm>
            <a:off x="468000" y="828000"/>
            <a:ext cx="2446560" cy="1150560"/>
          </a:xfrm>
          <a:prstGeom prst="wedgeEllipseCallout">
            <a:avLst>
              <a:gd name="adj1" fmla="val -22402"/>
              <a:gd name="adj2" fmla="val 70115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3"/>
          <p:cNvSpPr/>
          <p:nvPr/>
        </p:nvSpPr>
        <p:spPr>
          <a:xfrm>
            <a:off x="30240" y="117000"/>
            <a:ext cx="90644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… </a:t>
            </a: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Mais les ondes sonores, qu’est-ce que c’est ?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60" name="CustomShape 4"/>
          <p:cNvSpPr/>
          <p:nvPr/>
        </p:nvSpPr>
        <p:spPr>
          <a:xfrm>
            <a:off x="648720" y="936000"/>
            <a:ext cx="2014200" cy="1004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Ensuite, il faut que ça se propage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1" name="CustomShape 5"/>
          <p:cNvSpPr/>
          <p:nvPr/>
        </p:nvSpPr>
        <p:spPr>
          <a:xfrm>
            <a:off x="3096000" y="1368000"/>
            <a:ext cx="3814560" cy="38865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6"/>
          <p:cNvSpPr/>
          <p:nvPr/>
        </p:nvSpPr>
        <p:spPr>
          <a:xfrm>
            <a:off x="5189400" y="4797360"/>
            <a:ext cx="167472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Ça se propage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87200" y="2268000"/>
            <a:ext cx="1467360" cy="2940480"/>
          </a:xfrm>
          <a:prstGeom prst="rect">
            <a:avLst/>
          </a:prstGeom>
          <a:ln>
            <a:noFill/>
          </a:ln>
        </p:spPr>
      </p:pic>
      <p:sp>
        <p:nvSpPr>
          <p:cNvPr id="64" name="CustomShape 7"/>
          <p:cNvSpPr/>
          <p:nvPr/>
        </p:nvSpPr>
        <p:spPr>
          <a:xfrm>
            <a:off x="3747960" y="4797360"/>
            <a:ext cx="102852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Ça vibre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3204000" y="1478520"/>
            <a:ext cx="2043000" cy="327204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5740920" y="1800000"/>
            <a:ext cx="665640" cy="1098720"/>
          </a:xfrm>
          <a:prstGeom prst="rect">
            <a:avLst/>
          </a:prstGeom>
          <a:ln>
            <a:noFill/>
          </a:ln>
        </p:spPr>
      </p:pic>
      <p:sp>
        <p:nvSpPr>
          <p:cNvPr id="67" name="CustomShape 8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9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5c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2"/>
          <p:cNvSpPr/>
          <p:nvPr/>
        </p:nvSpPr>
        <p:spPr>
          <a:xfrm>
            <a:off x="36360" y="1825560"/>
            <a:ext cx="3454200" cy="191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  <a:ea typeface="Arial"/>
              </a:rPr>
              <a:t>Ce sont des vibrations d’un milieu qui se transmettent de proche en proche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30240" y="117000"/>
            <a:ext cx="90644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… </a:t>
            </a: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Mais les ondes sonores, qu’est-ce que c’est ?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72" name="CustomShape 4"/>
          <p:cNvSpPr/>
          <p:nvPr/>
        </p:nvSpPr>
        <p:spPr>
          <a:xfrm>
            <a:off x="216000" y="5112000"/>
            <a:ext cx="864036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Au passage d'une onde sonore, les particules d’air se compriment puis se détendent, transmettant leur mouvement aux molécules voisines, et ainsi de suite ...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73" name="CustomShape 5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6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75" name="CustomShape 7"/>
          <p:cNvSpPr/>
          <p:nvPr/>
        </p:nvSpPr>
        <p:spPr>
          <a:xfrm>
            <a:off x="3564000" y="4305240"/>
            <a:ext cx="5506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000000"/>
                </a:solidFill>
                <a:latin typeface="Arial"/>
                <a:ea typeface="DejaVu Sans"/>
              </a:rPr>
              <a:t>Source vidéo : </a:t>
            </a:r>
            <a:r>
              <a:rPr b="0" i="1" lang="fr-FR" sz="1400" spc="-1" strike="noStrike" u="sng">
                <a:solidFill>
                  <a:srgbClr val="eb8803"/>
                </a:solidFill>
                <a:uFillTx/>
                <a:latin typeface="Arial"/>
                <a:ea typeface="DejaVu Sans"/>
                <a:hlinkClick r:id="rId1"/>
              </a:rPr>
              <a:t>https://youtu.be/Nkved7UcgqY</a:t>
            </a:r>
            <a:r>
              <a:rPr b="0" i="1" lang="fr-FR" sz="1400" spc="-1" strike="noStrike">
                <a:solidFill>
                  <a:srgbClr val="eb8803"/>
                </a:solidFill>
                <a:latin typeface="Arial"/>
                <a:ea typeface="DejaVu Sans"/>
              </a:rPr>
              <a:t> (par Andy Mac Door)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33840" y="1440000"/>
            <a:ext cx="5294160" cy="25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5c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4032000" y="2011320"/>
            <a:ext cx="475056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Sans air, pas de son ?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288000" y="2011320"/>
            <a:ext cx="345456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Et dans le vide ?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8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003200" y="2480400"/>
            <a:ext cx="4851360" cy="3638160"/>
          </a:xfrm>
          <a:prstGeom prst="rect">
            <a:avLst/>
          </a:prstGeom>
          <a:ln>
            <a:noFill/>
          </a:ln>
        </p:spPr>
      </p:pic>
      <p:sp>
        <p:nvSpPr>
          <p:cNvPr id="81" name="CustomShape 4"/>
          <p:cNvSpPr/>
          <p:nvPr/>
        </p:nvSpPr>
        <p:spPr>
          <a:xfrm>
            <a:off x="205920" y="117000"/>
            <a:ext cx="467856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Les ondes sonores ont 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donc besoin de matière 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pour se propager</a:t>
            </a:r>
            <a:endParaRPr b="0" lang="fr-FR" sz="26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5554440" y="576000"/>
            <a:ext cx="1258560" cy="1244880"/>
          </a:xfrm>
          <a:prstGeom prst="rect">
            <a:avLst/>
          </a:prstGeom>
          <a:ln>
            <a:noFill/>
          </a:ln>
        </p:spPr>
      </p:pic>
      <p:sp>
        <p:nvSpPr>
          <p:cNvPr id="83" name="CustomShape 5"/>
          <p:cNvSpPr/>
          <p:nvPr/>
        </p:nvSpPr>
        <p:spPr>
          <a:xfrm>
            <a:off x="7174440" y="72000"/>
            <a:ext cx="1872000" cy="1150560"/>
          </a:xfrm>
          <a:prstGeom prst="wedgeEllipseCallout">
            <a:avLst>
              <a:gd name="adj1" fmla="val -75356"/>
              <a:gd name="adj2" fmla="val 4356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6"/>
          <p:cNvSpPr/>
          <p:nvPr/>
        </p:nvSpPr>
        <p:spPr>
          <a:xfrm>
            <a:off x="7102440" y="163800"/>
            <a:ext cx="2016000" cy="1004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Une petite expérience filmée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5"/>
          <a:stretch/>
        </p:blipFill>
        <p:spPr>
          <a:xfrm>
            <a:off x="288000" y="2529000"/>
            <a:ext cx="3512160" cy="3566160"/>
          </a:xfrm>
          <a:prstGeom prst="rect">
            <a:avLst/>
          </a:prstGeom>
          <a:ln>
            <a:noFill/>
          </a:ln>
        </p:spPr>
      </p:pic>
      <p:sp>
        <p:nvSpPr>
          <p:cNvPr id="86" name="CustomShape 7"/>
          <p:cNvSpPr/>
          <p:nvPr/>
        </p:nvSpPr>
        <p:spPr>
          <a:xfrm>
            <a:off x="4032000" y="6331320"/>
            <a:ext cx="475056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Et ailleurs ?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7" name="CustomShape 8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9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fff5c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307120" y="360"/>
            <a:ext cx="4437720" cy="685620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184320" y="117000"/>
            <a:ext cx="4510800" cy="8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Vitesse de propagation</a:t>
            </a:r>
            <a:endParaRPr b="0" lang="fr-FR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ff4000"/>
                </a:solidFill>
                <a:latin typeface="Calibri"/>
                <a:ea typeface="Arial"/>
              </a:rPr>
              <a:t>dans l’air</a:t>
            </a:r>
            <a:endParaRPr b="0" lang="fr-FR" sz="26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52000" y="1836000"/>
            <a:ext cx="4678560" cy="444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Dans l’air, le son va à </a:t>
            </a:r>
            <a:r>
              <a:rPr b="1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340 mètres/seconde</a:t>
            </a:r>
            <a:endParaRPr b="0" lang="fr-F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Lors d’un orage, on compte les secondes</a:t>
            </a:r>
            <a:r>
              <a:rPr b="0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 entre le moment où l’on voit l’éclair et le moment où l’on entend le tonnerre pour calculer sa distance</a:t>
            </a:r>
            <a:endParaRPr b="0" lang="fr-F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1" lang="fr-FR" sz="2200" spc="-1" strike="noStrike">
                <a:solidFill>
                  <a:srgbClr val="000000"/>
                </a:solidFill>
                <a:latin typeface="Arial"/>
                <a:ea typeface="DejaVu Sans"/>
              </a:rPr>
              <a:t>Chaque seconde, le son parcours 340 mètres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5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dee6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682560" y="2376000"/>
            <a:ext cx="2016000" cy="978840"/>
          </a:xfrm>
          <a:prstGeom prst="wedgeEllipseCallout">
            <a:avLst>
              <a:gd name="adj1" fmla="val -27185"/>
              <a:gd name="adj2" fmla="val 73675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"/>
          <p:cNvSpPr/>
          <p:nvPr/>
        </p:nvSpPr>
        <p:spPr>
          <a:xfrm>
            <a:off x="471240" y="956160"/>
            <a:ext cx="4173840" cy="973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Comment rendre un son plus </a:t>
            </a:r>
            <a:r>
              <a:rPr b="0" lang="fr-FR" sz="4000" spc="-1" strike="noStrike">
                <a:solidFill>
                  <a:srgbClr val="000000"/>
                </a:solidFill>
                <a:latin typeface="Arial"/>
                <a:ea typeface="Arial"/>
              </a:rPr>
              <a:t>fort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 ?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(sans électronique)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2196720" y="4149720"/>
            <a:ext cx="3917880" cy="39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1- Augmenter la surface qui vibre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2229840" y="5084640"/>
            <a:ext cx="4175640" cy="39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2- Ajouter une caisse de résonance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153000" y="117000"/>
            <a:ext cx="40003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2a6099"/>
                </a:solidFill>
                <a:latin typeface="Calibri"/>
                <a:ea typeface="Arial"/>
              </a:rPr>
              <a:t>Amplification du son</a:t>
            </a:r>
            <a:endParaRPr b="0" lang="fr-FR" sz="26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 flipH="1">
            <a:off x="5678280" y="72000"/>
            <a:ext cx="3188160" cy="4102560"/>
          </a:xfrm>
          <a:prstGeom prst="rect">
            <a:avLst/>
          </a:prstGeom>
          <a:ln>
            <a:noFill/>
          </a:ln>
        </p:spPr>
      </p:pic>
      <p:sp>
        <p:nvSpPr>
          <p:cNvPr id="102" name="CustomShape 7"/>
          <p:cNvSpPr/>
          <p:nvPr/>
        </p:nvSpPr>
        <p:spPr>
          <a:xfrm>
            <a:off x="682560" y="2467800"/>
            <a:ext cx="2016000" cy="69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Une petite expérience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324720" y="3675240"/>
            <a:ext cx="1395360" cy="29473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7308000" y="4687560"/>
            <a:ext cx="1294560" cy="1893600"/>
          </a:xfrm>
          <a:prstGeom prst="rect">
            <a:avLst/>
          </a:prstGeom>
          <a:ln>
            <a:noFill/>
          </a:ln>
        </p:spPr>
      </p:pic>
      <p:sp>
        <p:nvSpPr>
          <p:cNvPr id="105" name="CustomShape 8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9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dee6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504000" y="1224000"/>
            <a:ext cx="2338200" cy="1014840"/>
          </a:xfrm>
          <a:prstGeom prst="wedgeEllipseCallout">
            <a:avLst>
              <a:gd name="adj1" fmla="val -20879"/>
              <a:gd name="adj2" fmla="val 64907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3096000" y="1656000"/>
            <a:ext cx="6118560" cy="38865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4"/>
          <p:cNvSpPr/>
          <p:nvPr/>
        </p:nvSpPr>
        <p:spPr>
          <a:xfrm>
            <a:off x="5261400" y="5085360"/>
            <a:ext cx="167472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Ça se propage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3747960" y="5085360"/>
            <a:ext cx="102852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Ça vibre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204000" y="1766520"/>
            <a:ext cx="2043000" cy="3272040"/>
          </a:xfrm>
          <a:prstGeom prst="rect">
            <a:avLst/>
          </a:prstGeom>
          <a:ln>
            <a:noFill/>
          </a:ln>
        </p:spPr>
      </p:pic>
      <p:sp>
        <p:nvSpPr>
          <p:cNvPr id="113" name="CustomShape 6"/>
          <p:cNvSpPr/>
          <p:nvPr/>
        </p:nvSpPr>
        <p:spPr>
          <a:xfrm>
            <a:off x="684720" y="1368000"/>
            <a:ext cx="2014200" cy="69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Et pour finir, ça s’entend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439200" y="2592000"/>
            <a:ext cx="1467360" cy="29404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6912360" y="1766520"/>
            <a:ext cx="4908960" cy="3270960"/>
          </a:xfrm>
          <a:prstGeom prst="rect">
            <a:avLst/>
          </a:prstGeom>
          <a:ln>
            <a:noFill/>
          </a:ln>
        </p:spPr>
      </p:pic>
      <p:sp>
        <p:nvSpPr>
          <p:cNvPr id="116" name="CustomShape 7"/>
          <p:cNvSpPr/>
          <p:nvPr/>
        </p:nvSpPr>
        <p:spPr>
          <a:xfrm>
            <a:off x="7344000" y="5085360"/>
            <a:ext cx="1395720" cy="36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Ça s’entend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7" name="CustomShape 8"/>
          <p:cNvSpPr/>
          <p:nvPr/>
        </p:nvSpPr>
        <p:spPr>
          <a:xfrm>
            <a:off x="214200" y="117000"/>
            <a:ext cx="474408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2a6099"/>
                </a:solidFill>
                <a:latin typeface="Calibri"/>
                <a:ea typeface="Arial"/>
              </a:rPr>
              <a:t>Et comment entend-on ?</a:t>
            </a:r>
            <a:endParaRPr b="0" lang="fr-FR" sz="26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5741280" y="1944000"/>
            <a:ext cx="665640" cy="1098720"/>
          </a:xfrm>
          <a:prstGeom prst="rect">
            <a:avLst/>
          </a:prstGeom>
          <a:ln>
            <a:noFill/>
          </a:ln>
        </p:spPr>
      </p:pic>
      <p:sp>
        <p:nvSpPr>
          <p:cNvPr id="119" name="CustomShape 9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0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0"/>
            <a:ext cx="9142560" cy="6856560"/>
          </a:xfrm>
          <a:prstGeom prst="rect">
            <a:avLst/>
          </a:prstGeom>
          <a:solidFill>
            <a:srgbClr val="dee6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179640" y="3240000"/>
            <a:ext cx="2086920" cy="1014840"/>
          </a:xfrm>
          <a:prstGeom prst="wedgeEllipseCallout">
            <a:avLst>
              <a:gd name="adj1" fmla="val 2513"/>
              <a:gd name="adj2" fmla="val 70925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"/>
          <p:cNvSpPr/>
          <p:nvPr/>
        </p:nvSpPr>
        <p:spPr>
          <a:xfrm>
            <a:off x="157320" y="117000"/>
            <a:ext cx="19778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600" spc="-1" strike="noStrike">
                <a:solidFill>
                  <a:srgbClr val="2a6099"/>
                </a:solidFill>
                <a:latin typeface="Calibri"/>
                <a:ea typeface="Arial"/>
              </a:rPr>
              <a:t>L’audition</a:t>
            </a:r>
            <a:endParaRPr b="0" lang="fr-FR" sz="2600" spc="-1" strike="noStrike">
              <a:latin typeface="Arial"/>
            </a:endParaRPr>
          </a:p>
        </p:txBody>
      </p:sp>
      <p:grpSp>
        <p:nvGrpSpPr>
          <p:cNvPr id="124" name="Group 4"/>
          <p:cNvGrpSpPr/>
          <p:nvPr/>
        </p:nvGrpSpPr>
        <p:grpSpPr>
          <a:xfrm>
            <a:off x="2916360" y="3573360"/>
            <a:ext cx="3366720" cy="2838240"/>
            <a:chOff x="2916360" y="3573360"/>
            <a:chExt cx="3366720" cy="2838240"/>
          </a:xfrm>
        </p:grpSpPr>
        <p:sp>
          <p:nvSpPr>
            <p:cNvPr id="125" name="CustomShape 5"/>
            <p:cNvSpPr/>
            <p:nvPr/>
          </p:nvSpPr>
          <p:spPr>
            <a:xfrm>
              <a:off x="2916360" y="3573360"/>
              <a:ext cx="3366720" cy="2838240"/>
            </a:xfrm>
            <a:prstGeom prst="ellipse">
              <a:avLst/>
            </a:prstGeom>
            <a:solidFill>
              <a:srgbClr val="ffffcd">
                <a:alpha val="51000"/>
              </a:srgbClr>
            </a:solidFill>
            <a:ln w="28440">
              <a:solidFill>
                <a:srgbClr val="0033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6" name="Group 6"/>
            <p:cNvGrpSpPr/>
            <p:nvPr/>
          </p:nvGrpSpPr>
          <p:grpSpPr>
            <a:xfrm>
              <a:off x="3309480" y="3763440"/>
              <a:ext cx="2692800" cy="2427480"/>
              <a:chOff x="3309480" y="3763440"/>
              <a:chExt cx="2692800" cy="2427480"/>
            </a:xfrm>
          </p:grpSpPr>
          <p:sp>
            <p:nvSpPr>
              <p:cNvPr id="127" name="CustomShape 7"/>
              <p:cNvSpPr/>
              <p:nvPr/>
            </p:nvSpPr>
            <p:spPr>
              <a:xfrm>
                <a:off x="5522040" y="4272120"/>
                <a:ext cx="480240" cy="615240"/>
              </a:xfrm>
              <a:custGeom>
                <a:avLst/>
                <a:gdLst/>
                <a:ahLst/>
                <a:rect l="l" t="t" r="r" b="b"/>
                <a:pathLst>
                  <a:path w="586" h="728">
                    <a:moveTo>
                      <a:pt x="0" y="519"/>
                    </a:moveTo>
                    <a:lnTo>
                      <a:pt x="36" y="502"/>
                    </a:lnTo>
                    <a:lnTo>
                      <a:pt x="73" y="482"/>
                    </a:lnTo>
                    <a:lnTo>
                      <a:pt x="107" y="463"/>
                    </a:lnTo>
                    <a:lnTo>
                      <a:pt x="141" y="440"/>
                    </a:lnTo>
                    <a:lnTo>
                      <a:pt x="169" y="418"/>
                    </a:lnTo>
                    <a:lnTo>
                      <a:pt x="197" y="395"/>
                    </a:lnTo>
                    <a:lnTo>
                      <a:pt x="225" y="367"/>
                    </a:lnTo>
                    <a:lnTo>
                      <a:pt x="248" y="339"/>
                    </a:lnTo>
                    <a:lnTo>
                      <a:pt x="273" y="308"/>
                    </a:lnTo>
                    <a:lnTo>
                      <a:pt x="293" y="274"/>
                    </a:lnTo>
                    <a:lnTo>
                      <a:pt x="316" y="237"/>
                    </a:lnTo>
                    <a:lnTo>
                      <a:pt x="335" y="195"/>
                    </a:lnTo>
                    <a:lnTo>
                      <a:pt x="355" y="152"/>
                    </a:lnTo>
                    <a:lnTo>
                      <a:pt x="375" y="104"/>
                    </a:lnTo>
                    <a:lnTo>
                      <a:pt x="395" y="54"/>
                    </a:lnTo>
                    <a:lnTo>
                      <a:pt x="411" y="0"/>
                    </a:lnTo>
                    <a:lnTo>
                      <a:pt x="586" y="93"/>
                    </a:lnTo>
                    <a:lnTo>
                      <a:pt x="465" y="671"/>
                    </a:lnTo>
                    <a:lnTo>
                      <a:pt x="172" y="728"/>
                    </a:lnTo>
                    <a:lnTo>
                      <a:pt x="0" y="519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" name="CustomShape 8"/>
              <p:cNvSpPr/>
              <p:nvPr/>
            </p:nvSpPr>
            <p:spPr>
              <a:xfrm>
                <a:off x="4802760" y="4746600"/>
                <a:ext cx="629640" cy="473760"/>
              </a:xfrm>
              <a:custGeom>
                <a:avLst/>
                <a:gdLst/>
                <a:ahLst/>
                <a:rect l="l" t="t" r="r" b="b"/>
                <a:pathLst>
                  <a:path w="768" h="561">
                    <a:moveTo>
                      <a:pt x="127" y="527"/>
                    </a:moveTo>
                    <a:lnTo>
                      <a:pt x="0" y="183"/>
                    </a:lnTo>
                    <a:lnTo>
                      <a:pt x="268" y="0"/>
                    </a:lnTo>
                    <a:lnTo>
                      <a:pt x="618" y="107"/>
                    </a:lnTo>
                    <a:lnTo>
                      <a:pt x="768" y="254"/>
                    </a:lnTo>
                    <a:lnTo>
                      <a:pt x="711" y="423"/>
                    </a:lnTo>
                    <a:lnTo>
                      <a:pt x="339" y="265"/>
                    </a:lnTo>
                    <a:lnTo>
                      <a:pt x="229" y="409"/>
                    </a:lnTo>
                    <a:lnTo>
                      <a:pt x="251" y="493"/>
                    </a:lnTo>
                    <a:lnTo>
                      <a:pt x="175" y="561"/>
                    </a:lnTo>
                    <a:lnTo>
                      <a:pt x="127" y="527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" name="CustomShape 9"/>
              <p:cNvSpPr/>
              <p:nvPr/>
            </p:nvSpPr>
            <p:spPr>
              <a:xfrm>
                <a:off x="3922200" y="5109480"/>
                <a:ext cx="739800" cy="716040"/>
              </a:xfrm>
              <a:custGeom>
                <a:avLst/>
                <a:gdLst/>
                <a:ahLst/>
                <a:rect l="l" t="t" r="r" b="b"/>
                <a:pathLst>
                  <a:path w="902" h="847">
                    <a:moveTo>
                      <a:pt x="0" y="302"/>
                    </a:moveTo>
                    <a:lnTo>
                      <a:pt x="70" y="209"/>
                    </a:lnTo>
                    <a:lnTo>
                      <a:pt x="758" y="0"/>
                    </a:lnTo>
                    <a:lnTo>
                      <a:pt x="902" y="17"/>
                    </a:lnTo>
                    <a:lnTo>
                      <a:pt x="820" y="127"/>
                    </a:lnTo>
                    <a:lnTo>
                      <a:pt x="834" y="314"/>
                    </a:lnTo>
                    <a:lnTo>
                      <a:pt x="535" y="443"/>
                    </a:lnTo>
                    <a:lnTo>
                      <a:pt x="321" y="649"/>
                    </a:lnTo>
                    <a:lnTo>
                      <a:pt x="211" y="847"/>
                    </a:lnTo>
                    <a:lnTo>
                      <a:pt x="76" y="819"/>
                    </a:lnTo>
                    <a:lnTo>
                      <a:pt x="59" y="810"/>
                    </a:lnTo>
                    <a:lnTo>
                      <a:pt x="45" y="799"/>
                    </a:lnTo>
                    <a:lnTo>
                      <a:pt x="31" y="785"/>
                    </a:lnTo>
                    <a:lnTo>
                      <a:pt x="22" y="768"/>
                    </a:lnTo>
                    <a:lnTo>
                      <a:pt x="14" y="748"/>
                    </a:lnTo>
                    <a:lnTo>
                      <a:pt x="5" y="728"/>
                    </a:lnTo>
                    <a:lnTo>
                      <a:pt x="2" y="706"/>
                    </a:lnTo>
                    <a:lnTo>
                      <a:pt x="0" y="683"/>
                    </a:lnTo>
                    <a:lnTo>
                      <a:pt x="0" y="302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" name="CustomShape 10"/>
              <p:cNvSpPr/>
              <p:nvPr/>
            </p:nvSpPr>
            <p:spPr>
              <a:xfrm>
                <a:off x="3759120" y="3763440"/>
                <a:ext cx="846720" cy="1275480"/>
              </a:xfrm>
              <a:custGeom>
                <a:avLst/>
                <a:gdLst/>
                <a:ahLst/>
                <a:rect l="l" t="t" r="r" b="b"/>
                <a:pathLst>
                  <a:path w="1032" h="1507">
                    <a:moveTo>
                      <a:pt x="158" y="765"/>
                    </a:moveTo>
                    <a:lnTo>
                      <a:pt x="119" y="0"/>
                    </a:lnTo>
                    <a:lnTo>
                      <a:pt x="398" y="6"/>
                    </a:lnTo>
                    <a:lnTo>
                      <a:pt x="491" y="973"/>
                    </a:lnTo>
                    <a:lnTo>
                      <a:pt x="590" y="1114"/>
                    </a:lnTo>
                    <a:lnTo>
                      <a:pt x="1032" y="1343"/>
                    </a:lnTo>
                    <a:lnTo>
                      <a:pt x="299" y="1507"/>
                    </a:lnTo>
                    <a:lnTo>
                      <a:pt x="260" y="1504"/>
                    </a:lnTo>
                    <a:lnTo>
                      <a:pt x="223" y="1501"/>
                    </a:lnTo>
                    <a:lnTo>
                      <a:pt x="186" y="1493"/>
                    </a:lnTo>
                    <a:lnTo>
                      <a:pt x="155" y="1478"/>
                    </a:lnTo>
                    <a:lnTo>
                      <a:pt x="141" y="1470"/>
                    </a:lnTo>
                    <a:lnTo>
                      <a:pt x="124" y="1462"/>
                    </a:lnTo>
                    <a:lnTo>
                      <a:pt x="113" y="1450"/>
                    </a:lnTo>
                    <a:lnTo>
                      <a:pt x="99" y="1436"/>
                    </a:lnTo>
                    <a:lnTo>
                      <a:pt x="88" y="1419"/>
                    </a:lnTo>
                    <a:lnTo>
                      <a:pt x="76" y="1402"/>
                    </a:lnTo>
                    <a:lnTo>
                      <a:pt x="68" y="1383"/>
                    </a:lnTo>
                    <a:lnTo>
                      <a:pt x="59" y="1360"/>
                    </a:lnTo>
                    <a:lnTo>
                      <a:pt x="0" y="934"/>
                    </a:lnTo>
                    <a:lnTo>
                      <a:pt x="65" y="770"/>
                    </a:lnTo>
                    <a:lnTo>
                      <a:pt x="158" y="765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" name="CustomShape 11"/>
              <p:cNvSpPr/>
              <p:nvPr/>
            </p:nvSpPr>
            <p:spPr>
              <a:xfrm>
                <a:off x="4086360" y="3771000"/>
                <a:ext cx="1862280" cy="1379880"/>
              </a:xfrm>
              <a:custGeom>
                <a:avLst/>
                <a:gdLst/>
                <a:ahLst/>
                <a:rect l="l" t="t" r="r" b="b"/>
                <a:pathLst>
                  <a:path w="2267" h="1630">
                    <a:moveTo>
                      <a:pt x="1633" y="1484"/>
                    </a:moveTo>
                    <a:lnTo>
                      <a:pt x="1658" y="1503"/>
                    </a:lnTo>
                    <a:lnTo>
                      <a:pt x="1698" y="1523"/>
                    </a:lnTo>
                    <a:lnTo>
                      <a:pt x="1749" y="1546"/>
                    </a:lnTo>
                    <a:lnTo>
                      <a:pt x="1805" y="1571"/>
                    </a:lnTo>
                    <a:lnTo>
                      <a:pt x="1861" y="1591"/>
                    </a:lnTo>
                    <a:lnTo>
                      <a:pt x="1918" y="1610"/>
                    </a:lnTo>
                    <a:lnTo>
                      <a:pt x="1963" y="1622"/>
                    </a:lnTo>
                    <a:lnTo>
                      <a:pt x="1994" y="1630"/>
                    </a:lnTo>
                    <a:lnTo>
                      <a:pt x="2008" y="1630"/>
                    </a:lnTo>
                    <a:lnTo>
                      <a:pt x="2025" y="1627"/>
                    </a:lnTo>
                    <a:lnTo>
                      <a:pt x="2042" y="1625"/>
                    </a:lnTo>
                    <a:lnTo>
                      <a:pt x="2062" y="1619"/>
                    </a:lnTo>
                    <a:lnTo>
                      <a:pt x="2104" y="1605"/>
                    </a:lnTo>
                    <a:lnTo>
                      <a:pt x="2143" y="1585"/>
                    </a:lnTo>
                    <a:lnTo>
                      <a:pt x="2183" y="1565"/>
                    </a:lnTo>
                    <a:lnTo>
                      <a:pt x="2217" y="1540"/>
                    </a:lnTo>
                    <a:lnTo>
                      <a:pt x="2231" y="1529"/>
                    </a:lnTo>
                    <a:lnTo>
                      <a:pt x="2242" y="1517"/>
                    </a:lnTo>
                    <a:lnTo>
                      <a:pt x="2251" y="1506"/>
                    </a:lnTo>
                    <a:lnTo>
                      <a:pt x="2253" y="1495"/>
                    </a:lnTo>
                    <a:lnTo>
                      <a:pt x="2259" y="1469"/>
                    </a:lnTo>
                    <a:lnTo>
                      <a:pt x="2265" y="1444"/>
                    </a:lnTo>
                    <a:lnTo>
                      <a:pt x="2267" y="1416"/>
                    </a:lnTo>
                    <a:lnTo>
                      <a:pt x="2267" y="1385"/>
                    </a:lnTo>
                    <a:lnTo>
                      <a:pt x="2265" y="1354"/>
                    </a:lnTo>
                    <a:lnTo>
                      <a:pt x="2262" y="1326"/>
                    </a:lnTo>
                    <a:lnTo>
                      <a:pt x="2253" y="1300"/>
                    </a:lnTo>
                    <a:lnTo>
                      <a:pt x="2242" y="1278"/>
                    </a:lnTo>
                    <a:lnTo>
                      <a:pt x="2231" y="1258"/>
                    </a:lnTo>
                    <a:lnTo>
                      <a:pt x="2217" y="1238"/>
                    </a:lnTo>
                    <a:lnTo>
                      <a:pt x="2203" y="1224"/>
                    </a:lnTo>
                    <a:lnTo>
                      <a:pt x="2189" y="1210"/>
                    </a:lnTo>
                    <a:lnTo>
                      <a:pt x="2174" y="1199"/>
                    </a:lnTo>
                    <a:lnTo>
                      <a:pt x="2163" y="1190"/>
                    </a:lnTo>
                    <a:lnTo>
                      <a:pt x="2152" y="1184"/>
                    </a:lnTo>
                    <a:lnTo>
                      <a:pt x="2141" y="1182"/>
                    </a:lnTo>
                    <a:lnTo>
                      <a:pt x="2124" y="1179"/>
                    </a:lnTo>
                    <a:lnTo>
                      <a:pt x="2104" y="1176"/>
                    </a:lnTo>
                    <a:lnTo>
                      <a:pt x="2084" y="1179"/>
                    </a:lnTo>
                    <a:lnTo>
                      <a:pt x="2064" y="1179"/>
                    </a:lnTo>
                    <a:lnTo>
                      <a:pt x="2045" y="1184"/>
                    </a:lnTo>
                    <a:lnTo>
                      <a:pt x="2028" y="1190"/>
                    </a:lnTo>
                    <a:lnTo>
                      <a:pt x="2008" y="1196"/>
                    </a:lnTo>
                    <a:lnTo>
                      <a:pt x="1991" y="1204"/>
                    </a:lnTo>
                    <a:lnTo>
                      <a:pt x="1974" y="1216"/>
                    </a:lnTo>
                    <a:lnTo>
                      <a:pt x="1960" y="1227"/>
                    </a:lnTo>
                    <a:lnTo>
                      <a:pt x="1946" y="1241"/>
                    </a:lnTo>
                    <a:lnTo>
                      <a:pt x="1935" y="1258"/>
                    </a:lnTo>
                    <a:lnTo>
                      <a:pt x="1926" y="1272"/>
                    </a:lnTo>
                    <a:lnTo>
                      <a:pt x="1918" y="1292"/>
                    </a:lnTo>
                    <a:lnTo>
                      <a:pt x="1915" y="1309"/>
                    </a:lnTo>
                    <a:lnTo>
                      <a:pt x="1912" y="1331"/>
                    </a:lnTo>
                    <a:lnTo>
                      <a:pt x="1912" y="1326"/>
                    </a:lnTo>
                    <a:lnTo>
                      <a:pt x="1909" y="1317"/>
                    </a:lnTo>
                    <a:lnTo>
                      <a:pt x="1906" y="1303"/>
                    </a:lnTo>
                    <a:lnTo>
                      <a:pt x="1901" y="1283"/>
                    </a:lnTo>
                    <a:lnTo>
                      <a:pt x="1892" y="1263"/>
                    </a:lnTo>
                    <a:lnTo>
                      <a:pt x="1881" y="1241"/>
                    </a:lnTo>
                    <a:lnTo>
                      <a:pt x="1867" y="1218"/>
                    </a:lnTo>
                    <a:lnTo>
                      <a:pt x="1847" y="1199"/>
                    </a:lnTo>
                    <a:lnTo>
                      <a:pt x="1830" y="1182"/>
                    </a:lnTo>
                    <a:lnTo>
                      <a:pt x="1816" y="1168"/>
                    </a:lnTo>
                    <a:lnTo>
                      <a:pt x="1805" y="1156"/>
                    </a:lnTo>
                    <a:lnTo>
                      <a:pt x="1799" y="1145"/>
                    </a:lnTo>
                    <a:lnTo>
                      <a:pt x="1794" y="1137"/>
                    </a:lnTo>
                    <a:lnTo>
                      <a:pt x="1791" y="1131"/>
                    </a:lnTo>
                    <a:lnTo>
                      <a:pt x="1791" y="1128"/>
                    </a:lnTo>
                    <a:lnTo>
                      <a:pt x="1791" y="1125"/>
                    </a:lnTo>
                    <a:lnTo>
                      <a:pt x="1788" y="1117"/>
                    </a:lnTo>
                    <a:lnTo>
                      <a:pt x="1782" y="1089"/>
                    </a:lnTo>
                    <a:lnTo>
                      <a:pt x="1777" y="1049"/>
                    </a:lnTo>
                    <a:lnTo>
                      <a:pt x="1768" y="1007"/>
                    </a:lnTo>
                    <a:lnTo>
                      <a:pt x="1763" y="962"/>
                    </a:lnTo>
                    <a:lnTo>
                      <a:pt x="1754" y="922"/>
                    </a:lnTo>
                    <a:lnTo>
                      <a:pt x="1749" y="891"/>
                    </a:lnTo>
                    <a:lnTo>
                      <a:pt x="1749" y="877"/>
                    </a:lnTo>
                    <a:lnTo>
                      <a:pt x="1749" y="869"/>
                    </a:lnTo>
                    <a:lnTo>
                      <a:pt x="1754" y="854"/>
                    </a:lnTo>
                    <a:lnTo>
                      <a:pt x="1760" y="835"/>
                    </a:lnTo>
                    <a:lnTo>
                      <a:pt x="1765" y="815"/>
                    </a:lnTo>
                    <a:lnTo>
                      <a:pt x="1771" y="795"/>
                    </a:lnTo>
                    <a:lnTo>
                      <a:pt x="1777" y="778"/>
                    </a:lnTo>
                    <a:lnTo>
                      <a:pt x="1782" y="767"/>
                    </a:lnTo>
                    <a:lnTo>
                      <a:pt x="1782" y="761"/>
                    </a:lnTo>
                    <a:lnTo>
                      <a:pt x="1771" y="747"/>
                    </a:lnTo>
                    <a:lnTo>
                      <a:pt x="1757" y="733"/>
                    </a:lnTo>
                    <a:lnTo>
                      <a:pt x="1746" y="719"/>
                    </a:lnTo>
                    <a:lnTo>
                      <a:pt x="1734" y="705"/>
                    </a:lnTo>
                    <a:lnTo>
                      <a:pt x="1720" y="691"/>
                    </a:lnTo>
                    <a:lnTo>
                      <a:pt x="1709" y="677"/>
                    </a:lnTo>
                    <a:lnTo>
                      <a:pt x="1695" y="663"/>
                    </a:lnTo>
                    <a:lnTo>
                      <a:pt x="1684" y="648"/>
                    </a:lnTo>
                    <a:lnTo>
                      <a:pt x="1675" y="651"/>
                    </a:lnTo>
                    <a:lnTo>
                      <a:pt x="1655" y="657"/>
                    </a:lnTo>
                    <a:lnTo>
                      <a:pt x="1627" y="665"/>
                    </a:lnTo>
                    <a:lnTo>
                      <a:pt x="1588" y="677"/>
                    </a:lnTo>
                    <a:lnTo>
                      <a:pt x="1543" y="688"/>
                    </a:lnTo>
                    <a:lnTo>
                      <a:pt x="1492" y="702"/>
                    </a:lnTo>
                    <a:lnTo>
                      <a:pt x="1441" y="716"/>
                    </a:lnTo>
                    <a:lnTo>
                      <a:pt x="1390" y="727"/>
                    </a:lnTo>
                    <a:lnTo>
                      <a:pt x="1340" y="742"/>
                    </a:lnTo>
                    <a:lnTo>
                      <a:pt x="1286" y="756"/>
                    </a:lnTo>
                    <a:lnTo>
                      <a:pt x="1230" y="773"/>
                    </a:lnTo>
                    <a:lnTo>
                      <a:pt x="1170" y="787"/>
                    </a:lnTo>
                    <a:lnTo>
                      <a:pt x="1114" y="801"/>
                    </a:lnTo>
                    <a:lnTo>
                      <a:pt x="1060" y="809"/>
                    </a:lnTo>
                    <a:lnTo>
                      <a:pt x="1007" y="818"/>
                    </a:lnTo>
                    <a:lnTo>
                      <a:pt x="956" y="821"/>
                    </a:lnTo>
                    <a:lnTo>
                      <a:pt x="931" y="818"/>
                    </a:lnTo>
                    <a:lnTo>
                      <a:pt x="897" y="812"/>
                    </a:lnTo>
                    <a:lnTo>
                      <a:pt x="857" y="804"/>
                    </a:lnTo>
                    <a:lnTo>
                      <a:pt x="815" y="795"/>
                    </a:lnTo>
                    <a:lnTo>
                      <a:pt x="722" y="767"/>
                    </a:lnTo>
                    <a:lnTo>
                      <a:pt x="623" y="739"/>
                    </a:lnTo>
                    <a:lnTo>
                      <a:pt x="533" y="708"/>
                    </a:lnTo>
                    <a:lnTo>
                      <a:pt x="457" y="682"/>
                    </a:lnTo>
                    <a:lnTo>
                      <a:pt x="403" y="663"/>
                    </a:lnTo>
                    <a:lnTo>
                      <a:pt x="386" y="657"/>
                    </a:lnTo>
                    <a:lnTo>
                      <a:pt x="372" y="623"/>
                    </a:lnTo>
                    <a:lnTo>
                      <a:pt x="358" y="589"/>
                    </a:lnTo>
                    <a:lnTo>
                      <a:pt x="347" y="555"/>
                    </a:lnTo>
                    <a:lnTo>
                      <a:pt x="333" y="521"/>
                    </a:lnTo>
                    <a:lnTo>
                      <a:pt x="321" y="490"/>
                    </a:lnTo>
                    <a:lnTo>
                      <a:pt x="307" y="457"/>
                    </a:lnTo>
                    <a:lnTo>
                      <a:pt x="293" y="423"/>
                    </a:lnTo>
                    <a:lnTo>
                      <a:pt x="282" y="389"/>
                    </a:lnTo>
                    <a:lnTo>
                      <a:pt x="276" y="344"/>
                    </a:lnTo>
                    <a:lnTo>
                      <a:pt x="271" y="299"/>
                    </a:lnTo>
                    <a:lnTo>
                      <a:pt x="265" y="253"/>
                    </a:lnTo>
                    <a:lnTo>
                      <a:pt x="259" y="208"/>
                    </a:lnTo>
                    <a:lnTo>
                      <a:pt x="254" y="163"/>
                    </a:lnTo>
                    <a:lnTo>
                      <a:pt x="248" y="118"/>
                    </a:lnTo>
                    <a:lnTo>
                      <a:pt x="242" y="73"/>
                    </a:lnTo>
                    <a:lnTo>
                      <a:pt x="237" y="28"/>
                    </a:lnTo>
                    <a:lnTo>
                      <a:pt x="209" y="22"/>
                    </a:lnTo>
                    <a:lnTo>
                      <a:pt x="178" y="19"/>
                    </a:lnTo>
                    <a:lnTo>
                      <a:pt x="149" y="16"/>
                    </a:lnTo>
                    <a:lnTo>
                      <a:pt x="118" y="14"/>
                    </a:lnTo>
                    <a:lnTo>
                      <a:pt x="90" y="8"/>
                    </a:lnTo>
                    <a:lnTo>
                      <a:pt x="59" y="5"/>
                    </a:lnTo>
                    <a:lnTo>
                      <a:pt x="31" y="2"/>
                    </a:lnTo>
                    <a:lnTo>
                      <a:pt x="0" y="0"/>
                    </a:lnTo>
                    <a:lnTo>
                      <a:pt x="3" y="19"/>
                    </a:lnTo>
                    <a:lnTo>
                      <a:pt x="5" y="81"/>
                    </a:lnTo>
                    <a:lnTo>
                      <a:pt x="14" y="169"/>
                    </a:lnTo>
                    <a:lnTo>
                      <a:pt x="22" y="276"/>
                    </a:lnTo>
                    <a:lnTo>
                      <a:pt x="31" y="386"/>
                    </a:lnTo>
                    <a:lnTo>
                      <a:pt x="39" y="496"/>
                    </a:lnTo>
                    <a:lnTo>
                      <a:pt x="48" y="589"/>
                    </a:lnTo>
                    <a:lnTo>
                      <a:pt x="56" y="660"/>
                    </a:lnTo>
                    <a:lnTo>
                      <a:pt x="65" y="716"/>
                    </a:lnTo>
                    <a:lnTo>
                      <a:pt x="73" y="778"/>
                    </a:lnTo>
                    <a:lnTo>
                      <a:pt x="84" y="843"/>
                    </a:lnTo>
                    <a:lnTo>
                      <a:pt x="96" y="908"/>
                    </a:lnTo>
                    <a:lnTo>
                      <a:pt x="107" y="964"/>
                    </a:lnTo>
                    <a:lnTo>
                      <a:pt x="118" y="1015"/>
                    </a:lnTo>
                    <a:lnTo>
                      <a:pt x="130" y="1049"/>
                    </a:lnTo>
                    <a:lnTo>
                      <a:pt x="141" y="1072"/>
                    </a:lnTo>
                    <a:lnTo>
                      <a:pt x="161" y="1086"/>
                    </a:lnTo>
                    <a:lnTo>
                      <a:pt x="206" y="1111"/>
                    </a:lnTo>
                    <a:lnTo>
                      <a:pt x="265" y="1145"/>
                    </a:lnTo>
                    <a:lnTo>
                      <a:pt x="333" y="1179"/>
                    </a:lnTo>
                    <a:lnTo>
                      <a:pt x="400" y="1213"/>
                    </a:lnTo>
                    <a:lnTo>
                      <a:pt x="462" y="1247"/>
                    </a:lnTo>
                    <a:lnTo>
                      <a:pt x="510" y="1272"/>
                    </a:lnTo>
                    <a:lnTo>
                      <a:pt x="536" y="1286"/>
                    </a:lnTo>
                    <a:lnTo>
                      <a:pt x="555" y="1297"/>
                    </a:lnTo>
                    <a:lnTo>
                      <a:pt x="584" y="1306"/>
                    </a:lnTo>
                    <a:lnTo>
                      <a:pt x="615" y="1314"/>
                    </a:lnTo>
                    <a:lnTo>
                      <a:pt x="649" y="1320"/>
                    </a:lnTo>
                    <a:lnTo>
                      <a:pt x="682" y="1326"/>
                    </a:lnTo>
                    <a:lnTo>
                      <a:pt x="708" y="1331"/>
                    </a:lnTo>
                    <a:lnTo>
                      <a:pt x="728" y="1331"/>
                    </a:lnTo>
                    <a:lnTo>
                      <a:pt x="736" y="1334"/>
                    </a:lnTo>
                    <a:lnTo>
                      <a:pt x="742" y="1334"/>
                    </a:lnTo>
                    <a:lnTo>
                      <a:pt x="756" y="1337"/>
                    </a:lnTo>
                    <a:lnTo>
                      <a:pt x="778" y="1340"/>
                    </a:lnTo>
                    <a:lnTo>
                      <a:pt x="809" y="1342"/>
                    </a:lnTo>
                    <a:lnTo>
                      <a:pt x="840" y="1345"/>
                    </a:lnTo>
                    <a:lnTo>
                      <a:pt x="874" y="1342"/>
                    </a:lnTo>
                    <a:lnTo>
                      <a:pt x="905" y="1337"/>
                    </a:lnTo>
                    <a:lnTo>
                      <a:pt x="936" y="1326"/>
                    </a:lnTo>
                    <a:lnTo>
                      <a:pt x="962" y="1309"/>
                    </a:lnTo>
                    <a:lnTo>
                      <a:pt x="987" y="1286"/>
                    </a:lnTo>
                    <a:lnTo>
                      <a:pt x="1012" y="1261"/>
                    </a:lnTo>
                    <a:lnTo>
                      <a:pt x="1035" y="1232"/>
                    </a:lnTo>
                    <a:lnTo>
                      <a:pt x="1060" y="1207"/>
                    </a:lnTo>
                    <a:lnTo>
                      <a:pt x="1083" y="1184"/>
                    </a:lnTo>
                    <a:lnTo>
                      <a:pt x="1094" y="1176"/>
                    </a:lnTo>
                    <a:lnTo>
                      <a:pt x="1105" y="1170"/>
                    </a:lnTo>
                    <a:lnTo>
                      <a:pt x="1117" y="1165"/>
                    </a:lnTo>
                    <a:lnTo>
                      <a:pt x="1128" y="1165"/>
                    </a:lnTo>
                    <a:lnTo>
                      <a:pt x="1151" y="1165"/>
                    </a:lnTo>
                    <a:lnTo>
                      <a:pt x="1182" y="1168"/>
                    </a:lnTo>
                    <a:lnTo>
                      <a:pt x="1213" y="1170"/>
                    </a:lnTo>
                    <a:lnTo>
                      <a:pt x="1246" y="1179"/>
                    </a:lnTo>
                    <a:lnTo>
                      <a:pt x="1280" y="1190"/>
                    </a:lnTo>
                    <a:lnTo>
                      <a:pt x="1314" y="1201"/>
                    </a:lnTo>
                    <a:lnTo>
                      <a:pt x="1342" y="1218"/>
                    </a:lnTo>
                    <a:lnTo>
                      <a:pt x="1368" y="1235"/>
                    </a:lnTo>
                    <a:lnTo>
                      <a:pt x="1393" y="1252"/>
                    </a:lnTo>
                    <a:lnTo>
                      <a:pt x="1424" y="1269"/>
                    </a:lnTo>
                    <a:lnTo>
                      <a:pt x="1455" y="1283"/>
                    </a:lnTo>
                    <a:lnTo>
                      <a:pt x="1489" y="1295"/>
                    </a:lnTo>
                    <a:lnTo>
                      <a:pt x="1517" y="1306"/>
                    </a:lnTo>
                    <a:lnTo>
                      <a:pt x="1540" y="1314"/>
                    </a:lnTo>
                    <a:lnTo>
                      <a:pt x="1557" y="1320"/>
                    </a:lnTo>
                    <a:lnTo>
                      <a:pt x="1562" y="1320"/>
                    </a:lnTo>
                    <a:lnTo>
                      <a:pt x="1565" y="1326"/>
                    </a:lnTo>
                    <a:lnTo>
                      <a:pt x="1568" y="1340"/>
                    </a:lnTo>
                    <a:lnTo>
                      <a:pt x="1574" y="1362"/>
                    </a:lnTo>
                    <a:lnTo>
                      <a:pt x="1582" y="1388"/>
                    </a:lnTo>
                    <a:lnTo>
                      <a:pt x="1591" y="1416"/>
                    </a:lnTo>
                    <a:lnTo>
                      <a:pt x="1605" y="1441"/>
                    </a:lnTo>
                    <a:lnTo>
                      <a:pt x="1619" y="1467"/>
                    </a:lnTo>
                    <a:lnTo>
                      <a:pt x="1633" y="1484"/>
                    </a:lnTo>
                    <a:close/>
                  </a:path>
                </a:pathLst>
              </a:custGeom>
              <a:solidFill>
                <a:srgbClr val="e5d8b2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" name="CustomShape 12"/>
              <p:cNvSpPr/>
              <p:nvPr/>
            </p:nvSpPr>
            <p:spPr>
              <a:xfrm>
                <a:off x="5333760" y="4602600"/>
                <a:ext cx="91080" cy="209160"/>
              </a:xfrm>
              <a:custGeom>
                <a:avLst/>
                <a:gdLst/>
                <a:ahLst/>
                <a:rect l="l" t="t" r="r" b="b"/>
                <a:pathLst>
                  <a:path w="113" h="249">
                    <a:moveTo>
                      <a:pt x="9" y="0"/>
                    </a:moveTo>
                    <a:lnTo>
                      <a:pt x="12" y="3"/>
                    </a:lnTo>
                    <a:lnTo>
                      <a:pt x="14" y="12"/>
                    </a:lnTo>
                    <a:lnTo>
                      <a:pt x="20" y="26"/>
                    </a:lnTo>
                    <a:lnTo>
                      <a:pt x="26" y="40"/>
                    </a:lnTo>
                    <a:lnTo>
                      <a:pt x="31" y="57"/>
                    </a:lnTo>
                    <a:lnTo>
                      <a:pt x="40" y="71"/>
                    </a:lnTo>
                    <a:lnTo>
                      <a:pt x="45" y="88"/>
                    </a:lnTo>
                    <a:lnTo>
                      <a:pt x="51" y="99"/>
                    </a:lnTo>
                    <a:lnTo>
                      <a:pt x="62" y="119"/>
                    </a:lnTo>
                    <a:lnTo>
                      <a:pt x="74" y="136"/>
                    </a:lnTo>
                    <a:lnTo>
                      <a:pt x="88" y="150"/>
                    </a:lnTo>
                    <a:lnTo>
                      <a:pt x="99" y="167"/>
                    </a:lnTo>
                    <a:lnTo>
                      <a:pt x="107" y="181"/>
                    </a:lnTo>
                    <a:lnTo>
                      <a:pt x="113" y="201"/>
                    </a:lnTo>
                    <a:lnTo>
                      <a:pt x="113" y="220"/>
                    </a:lnTo>
                    <a:lnTo>
                      <a:pt x="107" y="249"/>
                    </a:lnTo>
                    <a:lnTo>
                      <a:pt x="88" y="223"/>
                    </a:lnTo>
                    <a:lnTo>
                      <a:pt x="68" y="195"/>
                    </a:lnTo>
                    <a:lnTo>
                      <a:pt x="48" y="167"/>
                    </a:lnTo>
                    <a:lnTo>
                      <a:pt x="28" y="133"/>
                    </a:lnTo>
                    <a:lnTo>
                      <a:pt x="14" y="102"/>
                    </a:lnTo>
                    <a:lnTo>
                      <a:pt x="3" y="68"/>
                    </a:lnTo>
                    <a:lnTo>
                      <a:pt x="0" y="51"/>
                    </a:lnTo>
                    <a:lnTo>
                      <a:pt x="3" y="34"/>
                    </a:lnTo>
                    <a:lnTo>
                      <a:pt x="3" y="1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" name="CustomShape 13"/>
              <p:cNvSpPr/>
              <p:nvPr/>
            </p:nvSpPr>
            <p:spPr>
              <a:xfrm>
                <a:off x="5373360" y="4409280"/>
                <a:ext cx="151200" cy="349920"/>
              </a:xfrm>
              <a:custGeom>
                <a:avLst/>
                <a:gdLst/>
                <a:ahLst/>
                <a:rect l="l" t="t" r="r" b="b"/>
                <a:pathLst>
                  <a:path w="186" h="415">
                    <a:moveTo>
                      <a:pt x="0" y="172"/>
                    </a:moveTo>
                    <a:lnTo>
                      <a:pt x="0" y="149"/>
                    </a:lnTo>
                    <a:lnTo>
                      <a:pt x="3" y="121"/>
                    </a:lnTo>
                    <a:lnTo>
                      <a:pt x="6" y="93"/>
                    </a:lnTo>
                    <a:lnTo>
                      <a:pt x="11" y="62"/>
                    </a:lnTo>
                    <a:lnTo>
                      <a:pt x="17" y="48"/>
                    </a:lnTo>
                    <a:lnTo>
                      <a:pt x="23" y="37"/>
                    </a:lnTo>
                    <a:lnTo>
                      <a:pt x="31" y="25"/>
                    </a:lnTo>
                    <a:lnTo>
                      <a:pt x="40" y="17"/>
                    </a:lnTo>
                    <a:lnTo>
                      <a:pt x="48" y="8"/>
                    </a:lnTo>
                    <a:lnTo>
                      <a:pt x="59" y="3"/>
                    </a:lnTo>
                    <a:lnTo>
                      <a:pt x="74" y="0"/>
                    </a:lnTo>
                    <a:lnTo>
                      <a:pt x="88" y="3"/>
                    </a:lnTo>
                    <a:lnTo>
                      <a:pt x="99" y="5"/>
                    </a:lnTo>
                    <a:lnTo>
                      <a:pt x="110" y="8"/>
                    </a:lnTo>
                    <a:lnTo>
                      <a:pt x="119" y="14"/>
                    </a:lnTo>
                    <a:lnTo>
                      <a:pt x="127" y="20"/>
                    </a:lnTo>
                    <a:lnTo>
                      <a:pt x="141" y="37"/>
                    </a:lnTo>
                    <a:lnTo>
                      <a:pt x="152" y="56"/>
                    </a:lnTo>
                    <a:lnTo>
                      <a:pt x="161" y="76"/>
                    </a:lnTo>
                    <a:lnTo>
                      <a:pt x="169" y="99"/>
                    </a:lnTo>
                    <a:lnTo>
                      <a:pt x="175" y="118"/>
                    </a:lnTo>
                    <a:lnTo>
                      <a:pt x="184" y="138"/>
                    </a:lnTo>
                    <a:lnTo>
                      <a:pt x="181" y="135"/>
                    </a:lnTo>
                    <a:lnTo>
                      <a:pt x="175" y="124"/>
                    </a:lnTo>
                    <a:lnTo>
                      <a:pt x="164" y="110"/>
                    </a:lnTo>
                    <a:lnTo>
                      <a:pt x="155" y="93"/>
                    </a:lnTo>
                    <a:lnTo>
                      <a:pt x="141" y="73"/>
                    </a:lnTo>
                    <a:lnTo>
                      <a:pt x="130" y="56"/>
                    </a:lnTo>
                    <a:lnTo>
                      <a:pt x="119" y="45"/>
                    </a:lnTo>
                    <a:lnTo>
                      <a:pt x="107" y="34"/>
                    </a:lnTo>
                    <a:lnTo>
                      <a:pt x="99" y="31"/>
                    </a:lnTo>
                    <a:lnTo>
                      <a:pt x="90" y="28"/>
                    </a:lnTo>
                    <a:lnTo>
                      <a:pt x="82" y="28"/>
                    </a:lnTo>
                    <a:lnTo>
                      <a:pt x="74" y="28"/>
                    </a:lnTo>
                    <a:lnTo>
                      <a:pt x="68" y="31"/>
                    </a:lnTo>
                    <a:lnTo>
                      <a:pt x="65" y="37"/>
                    </a:lnTo>
                    <a:lnTo>
                      <a:pt x="65" y="39"/>
                    </a:lnTo>
                    <a:lnTo>
                      <a:pt x="68" y="45"/>
                    </a:lnTo>
                    <a:lnTo>
                      <a:pt x="85" y="65"/>
                    </a:lnTo>
                    <a:lnTo>
                      <a:pt x="102" y="84"/>
                    </a:lnTo>
                    <a:lnTo>
                      <a:pt x="113" y="101"/>
                    </a:lnTo>
                    <a:lnTo>
                      <a:pt x="121" y="121"/>
                    </a:lnTo>
                    <a:lnTo>
                      <a:pt x="130" y="138"/>
                    </a:lnTo>
                    <a:lnTo>
                      <a:pt x="136" y="155"/>
                    </a:lnTo>
                    <a:lnTo>
                      <a:pt x="138" y="175"/>
                    </a:lnTo>
                    <a:lnTo>
                      <a:pt x="141" y="192"/>
                    </a:lnTo>
                    <a:lnTo>
                      <a:pt x="141" y="228"/>
                    </a:lnTo>
                    <a:lnTo>
                      <a:pt x="141" y="268"/>
                    </a:lnTo>
                    <a:lnTo>
                      <a:pt x="144" y="307"/>
                    </a:lnTo>
                    <a:lnTo>
                      <a:pt x="150" y="352"/>
                    </a:lnTo>
                    <a:lnTo>
                      <a:pt x="152" y="364"/>
                    </a:lnTo>
                    <a:lnTo>
                      <a:pt x="158" y="375"/>
                    </a:lnTo>
                    <a:lnTo>
                      <a:pt x="167" y="386"/>
                    </a:lnTo>
                    <a:lnTo>
                      <a:pt x="172" y="395"/>
                    </a:lnTo>
                    <a:lnTo>
                      <a:pt x="178" y="403"/>
                    </a:lnTo>
                    <a:lnTo>
                      <a:pt x="181" y="409"/>
                    </a:lnTo>
                    <a:lnTo>
                      <a:pt x="184" y="415"/>
                    </a:lnTo>
                    <a:lnTo>
                      <a:pt x="186" y="415"/>
                    </a:lnTo>
                    <a:lnTo>
                      <a:pt x="169" y="412"/>
                    </a:lnTo>
                    <a:lnTo>
                      <a:pt x="155" y="406"/>
                    </a:lnTo>
                    <a:lnTo>
                      <a:pt x="144" y="395"/>
                    </a:lnTo>
                    <a:lnTo>
                      <a:pt x="136" y="381"/>
                    </a:lnTo>
                    <a:lnTo>
                      <a:pt x="127" y="367"/>
                    </a:lnTo>
                    <a:lnTo>
                      <a:pt x="121" y="352"/>
                    </a:lnTo>
                    <a:lnTo>
                      <a:pt x="116" y="336"/>
                    </a:lnTo>
                    <a:lnTo>
                      <a:pt x="110" y="321"/>
                    </a:lnTo>
                    <a:lnTo>
                      <a:pt x="110" y="316"/>
                    </a:lnTo>
                    <a:lnTo>
                      <a:pt x="107" y="296"/>
                    </a:lnTo>
                    <a:lnTo>
                      <a:pt x="107" y="271"/>
                    </a:lnTo>
                    <a:lnTo>
                      <a:pt x="102" y="240"/>
                    </a:lnTo>
                    <a:lnTo>
                      <a:pt x="99" y="209"/>
                    </a:lnTo>
                    <a:lnTo>
                      <a:pt x="93" y="178"/>
                    </a:lnTo>
                    <a:lnTo>
                      <a:pt x="88" y="155"/>
                    </a:lnTo>
                    <a:lnTo>
                      <a:pt x="82" y="141"/>
                    </a:lnTo>
                    <a:lnTo>
                      <a:pt x="79" y="138"/>
                    </a:lnTo>
                    <a:lnTo>
                      <a:pt x="74" y="135"/>
                    </a:lnTo>
                    <a:lnTo>
                      <a:pt x="71" y="138"/>
                    </a:lnTo>
                    <a:lnTo>
                      <a:pt x="68" y="141"/>
                    </a:lnTo>
                    <a:lnTo>
                      <a:pt x="59" y="152"/>
                    </a:lnTo>
                    <a:lnTo>
                      <a:pt x="54" y="166"/>
                    </a:lnTo>
                    <a:lnTo>
                      <a:pt x="48" y="180"/>
                    </a:lnTo>
                    <a:lnTo>
                      <a:pt x="45" y="195"/>
                    </a:lnTo>
                    <a:lnTo>
                      <a:pt x="43" y="206"/>
                    </a:lnTo>
                    <a:lnTo>
                      <a:pt x="43" y="209"/>
                    </a:lnTo>
                    <a:lnTo>
                      <a:pt x="37" y="206"/>
                    </a:lnTo>
                    <a:lnTo>
                      <a:pt x="31" y="200"/>
                    </a:lnTo>
                    <a:lnTo>
                      <a:pt x="26" y="195"/>
                    </a:lnTo>
                    <a:lnTo>
                      <a:pt x="20" y="192"/>
                    </a:lnTo>
                    <a:lnTo>
                      <a:pt x="14" y="186"/>
                    </a:lnTo>
                    <a:lnTo>
                      <a:pt x="11" y="180"/>
                    </a:lnTo>
                    <a:lnTo>
                      <a:pt x="6" y="178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" name="CustomShape 14"/>
              <p:cNvSpPr/>
              <p:nvPr/>
            </p:nvSpPr>
            <p:spPr>
              <a:xfrm>
                <a:off x="5199840" y="4523760"/>
                <a:ext cx="744840" cy="627120"/>
              </a:xfrm>
              <a:custGeom>
                <a:avLst/>
                <a:gdLst/>
                <a:ahLst/>
                <a:rect l="l" t="t" r="r" b="b"/>
                <a:pathLst>
                  <a:path w="908" h="742">
                    <a:moveTo>
                      <a:pt x="84" y="0"/>
                    </a:moveTo>
                    <a:lnTo>
                      <a:pt x="81" y="3"/>
                    </a:lnTo>
                    <a:lnTo>
                      <a:pt x="73" y="12"/>
                    </a:lnTo>
                    <a:lnTo>
                      <a:pt x="65" y="23"/>
                    </a:lnTo>
                    <a:lnTo>
                      <a:pt x="53" y="40"/>
                    </a:lnTo>
                    <a:lnTo>
                      <a:pt x="42" y="60"/>
                    </a:lnTo>
                    <a:lnTo>
                      <a:pt x="34" y="79"/>
                    </a:lnTo>
                    <a:lnTo>
                      <a:pt x="31" y="105"/>
                    </a:lnTo>
                    <a:lnTo>
                      <a:pt x="28" y="130"/>
                    </a:lnTo>
                    <a:lnTo>
                      <a:pt x="34" y="155"/>
                    </a:lnTo>
                    <a:lnTo>
                      <a:pt x="36" y="175"/>
                    </a:lnTo>
                    <a:lnTo>
                      <a:pt x="45" y="192"/>
                    </a:lnTo>
                    <a:lnTo>
                      <a:pt x="50" y="206"/>
                    </a:lnTo>
                    <a:lnTo>
                      <a:pt x="59" y="217"/>
                    </a:lnTo>
                    <a:lnTo>
                      <a:pt x="67" y="229"/>
                    </a:lnTo>
                    <a:lnTo>
                      <a:pt x="76" y="240"/>
                    </a:lnTo>
                    <a:lnTo>
                      <a:pt x="87" y="251"/>
                    </a:lnTo>
                    <a:lnTo>
                      <a:pt x="98" y="265"/>
                    </a:lnTo>
                    <a:lnTo>
                      <a:pt x="115" y="280"/>
                    </a:lnTo>
                    <a:lnTo>
                      <a:pt x="132" y="296"/>
                    </a:lnTo>
                    <a:lnTo>
                      <a:pt x="152" y="313"/>
                    </a:lnTo>
                    <a:lnTo>
                      <a:pt x="169" y="330"/>
                    </a:lnTo>
                    <a:lnTo>
                      <a:pt x="186" y="344"/>
                    </a:lnTo>
                    <a:lnTo>
                      <a:pt x="194" y="359"/>
                    </a:lnTo>
                    <a:lnTo>
                      <a:pt x="200" y="367"/>
                    </a:lnTo>
                    <a:lnTo>
                      <a:pt x="203" y="375"/>
                    </a:lnTo>
                    <a:lnTo>
                      <a:pt x="206" y="384"/>
                    </a:lnTo>
                    <a:lnTo>
                      <a:pt x="208" y="390"/>
                    </a:lnTo>
                    <a:lnTo>
                      <a:pt x="211" y="398"/>
                    </a:lnTo>
                    <a:lnTo>
                      <a:pt x="214" y="404"/>
                    </a:lnTo>
                    <a:lnTo>
                      <a:pt x="217" y="409"/>
                    </a:lnTo>
                    <a:lnTo>
                      <a:pt x="217" y="412"/>
                    </a:lnTo>
                    <a:lnTo>
                      <a:pt x="217" y="415"/>
                    </a:lnTo>
                    <a:lnTo>
                      <a:pt x="225" y="401"/>
                    </a:lnTo>
                    <a:lnTo>
                      <a:pt x="234" y="390"/>
                    </a:lnTo>
                    <a:lnTo>
                      <a:pt x="239" y="378"/>
                    </a:lnTo>
                    <a:lnTo>
                      <a:pt x="248" y="364"/>
                    </a:lnTo>
                    <a:lnTo>
                      <a:pt x="254" y="353"/>
                    </a:lnTo>
                    <a:lnTo>
                      <a:pt x="262" y="342"/>
                    </a:lnTo>
                    <a:lnTo>
                      <a:pt x="270" y="328"/>
                    </a:lnTo>
                    <a:lnTo>
                      <a:pt x="276" y="316"/>
                    </a:lnTo>
                    <a:lnTo>
                      <a:pt x="276" y="322"/>
                    </a:lnTo>
                    <a:lnTo>
                      <a:pt x="276" y="336"/>
                    </a:lnTo>
                    <a:lnTo>
                      <a:pt x="273" y="356"/>
                    </a:lnTo>
                    <a:lnTo>
                      <a:pt x="270" y="378"/>
                    </a:lnTo>
                    <a:lnTo>
                      <a:pt x="270" y="407"/>
                    </a:lnTo>
                    <a:lnTo>
                      <a:pt x="270" y="432"/>
                    </a:lnTo>
                    <a:lnTo>
                      <a:pt x="273" y="454"/>
                    </a:lnTo>
                    <a:lnTo>
                      <a:pt x="279" y="471"/>
                    </a:lnTo>
                    <a:lnTo>
                      <a:pt x="290" y="488"/>
                    </a:lnTo>
                    <a:lnTo>
                      <a:pt x="301" y="502"/>
                    </a:lnTo>
                    <a:lnTo>
                      <a:pt x="318" y="519"/>
                    </a:lnTo>
                    <a:lnTo>
                      <a:pt x="332" y="536"/>
                    </a:lnTo>
                    <a:lnTo>
                      <a:pt x="349" y="550"/>
                    </a:lnTo>
                    <a:lnTo>
                      <a:pt x="366" y="562"/>
                    </a:lnTo>
                    <a:lnTo>
                      <a:pt x="383" y="570"/>
                    </a:lnTo>
                    <a:lnTo>
                      <a:pt x="395" y="579"/>
                    </a:lnTo>
                    <a:lnTo>
                      <a:pt x="409" y="581"/>
                    </a:lnTo>
                    <a:lnTo>
                      <a:pt x="428" y="590"/>
                    </a:lnTo>
                    <a:lnTo>
                      <a:pt x="448" y="596"/>
                    </a:lnTo>
                    <a:lnTo>
                      <a:pt x="471" y="607"/>
                    </a:lnTo>
                    <a:lnTo>
                      <a:pt x="493" y="615"/>
                    </a:lnTo>
                    <a:lnTo>
                      <a:pt x="516" y="627"/>
                    </a:lnTo>
                    <a:lnTo>
                      <a:pt x="533" y="638"/>
                    </a:lnTo>
                    <a:lnTo>
                      <a:pt x="550" y="652"/>
                    </a:lnTo>
                    <a:lnTo>
                      <a:pt x="567" y="663"/>
                    </a:lnTo>
                    <a:lnTo>
                      <a:pt x="583" y="672"/>
                    </a:lnTo>
                    <a:lnTo>
                      <a:pt x="600" y="680"/>
                    </a:lnTo>
                    <a:lnTo>
                      <a:pt x="620" y="686"/>
                    </a:lnTo>
                    <a:lnTo>
                      <a:pt x="640" y="689"/>
                    </a:lnTo>
                    <a:lnTo>
                      <a:pt x="662" y="691"/>
                    </a:lnTo>
                    <a:lnTo>
                      <a:pt x="685" y="691"/>
                    </a:lnTo>
                    <a:lnTo>
                      <a:pt x="710" y="691"/>
                    </a:lnTo>
                    <a:lnTo>
                      <a:pt x="741" y="689"/>
                    </a:lnTo>
                    <a:lnTo>
                      <a:pt x="770" y="680"/>
                    </a:lnTo>
                    <a:lnTo>
                      <a:pt x="795" y="669"/>
                    </a:lnTo>
                    <a:lnTo>
                      <a:pt x="815" y="655"/>
                    </a:lnTo>
                    <a:lnTo>
                      <a:pt x="832" y="635"/>
                    </a:lnTo>
                    <a:lnTo>
                      <a:pt x="843" y="615"/>
                    </a:lnTo>
                    <a:lnTo>
                      <a:pt x="854" y="596"/>
                    </a:lnTo>
                    <a:lnTo>
                      <a:pt x="863" y="573"/>
                    </a:lnTo>
                    <a:lnTo>
                      <a:pt x="868" y="548"/>
                    </a:lnTo>
                    <a:lnTo>
                      <a:pt x="874" y="522"/>
                    </a:lnTo>
                    <a:lnTo>
                      <a:pt x="874" y="497"/>
                    </a:lnTo>
                    <a:lnTo>
                      <a:pt x="877" y="471"/>
                    </a:lnTo>
                    <a:lnTo>
                      <a:pt x="874" y="418"/>
                    </a:lnTo>
                    <a:lnTo>
                      <a:pt x="868" y="370"/>
                    </a:lnTo>
                    <a:lnTo>
                      <a:pt x="871" y="375"/>
                    </a:lnTo>
                    <a:lnTo>
                      <a:pt x="877" y="387"/>
                    </a:lnTo>
                    <a:lnTo>
                      <a:pt x="882" y="401"/>
                    </a:lnTo>
                    <a:lnTo>
                      <a:pt x="891" y="421"/>
                    </a:lnTo>
                    <a:lnTo>
                      <a:pt x="899" y="443"/>
                    </a:lnTo>
                    <a:lnTo>
                      <a:pt x="905" y="469"/>
                    </a:lnTo>
                    <a:lnTo>
                      <a:pt x="908" y="491"/>
                    </a:lnTo>
                    <a:lnTo>
                      <a:pt x="908" y="511"/>
                    </a:lnTo>
                    <a:lnTo>
                      <a:pt x="905" y="533"/>
                    </a:lnTo>
                    <a:lnTo>
                      <a:pt x="897" y="559"/>
                    </a:lnTo>
                    <a:lnTo>
                      <a:pt x="885" y="590"/>
                    </a:lnTo>
                    <a:lnTo>
                      <a:pt x="868" y="624"/>
                    </a:lnTo>
                    <a:lnTo>
                      <a:pt x="849" y="655"/>
                    </a:lnTo>
                    <a:lnTo>
                      <a:pt x="823" y="683"/>
                    </a:lnTo>
                    <a:lnTo>
                      <a:pt x="809" y="697"/>
                    </a:lnTo>
                    <a:lnTo>
                      <a:pt x="795" y="708"/>
                    </a:lnTo>
                    <a:lnTo>
                      <a:pt x="778" y="720"/>
                    </a:lnTo>
                    <a:lnTo>
                      <a:pt x="758" y="728"/>
                    </a:lnTo>
                    <a:lnTo>
                      <a:pt x="739" y="734"/>
                    </a:lnTo>
                    <a:lnTo>
                      <a:pt x="713" y="739"/>
                    </a:lnTo>
                    <a:lnTo>
                      <a:pt x="691" y="742"/>
                    </a:lnTo>
                    <a:lnTo>
                      <a:pt x="662" y="742"/>
                    </a:lnTo>
                    <a:lnTo>
                      <a:pt x="606" y="737"/>
                    </a:lnTo>
                    <a:lnTo>
                      <a:pt x="547" y="728"/>
                    </a:lnTo>
                    <a:lnTo>
                      <a:pt x="488" y="711"/>
                    </a:lnTo>
                    <a:lnTo>
                      <a:pt x="431" y="694"/>
                    </a:lnTo>
                    <a:lnTo>
                      <a:pt x="383" y="675"/>
                    </a:lnTo>
                    <a:lnTo>
                      <a:pt x="344" y="652"/>
                    </a:lnTo>
                    <a:lnTo>
                      <a:pt x="327" y="638"/>
                    </a:lnTo>
                    <a:lnTo>
                      <a:pt x="310" y="624"/>
                    </a:lnTo>
                    <a:lnTo>
                      <a:pt x="296" y="607"/>
                    </a:lnTo>
                    <a:lnTo>
                      <a:pt x="279" y="587"/>
                    </a:lnTo>
                    <a:lnTo>
                      <a:pt x="254" y="545"/>
                    </a:lnTo>
                    <a:lnTo>
                      <a:pt x="231" y="502"/>
                    </a:lnTo>
                    <a:lnTo>
                      <a:pt x="211" y="463"/>
                    </a:lnTo>
                    <a:lnTo>
                      <a:pt x="200" y="429"/>
                    </a:lnTo>
                    <a:lnTo>
                      <a:pt x="191" y="407"/>
                    </a:lnTo>
                    <a:lnTo>
                      <a:pt x="189" y="398"/>
                    </a:lnTo>
                    <a:lnTo>
                      <a:pt x="180" y="392"/>
                    </a:lnTo>
                    <a:lnTo>
                      <a:pt x="163" y="375"/>
                    </a:lnTo>
                    <a:lnTo>
                      <a:pt x="135" y="350"/>
                    </a:lnTo>
                    <a:lnTo>
                      <a:pt x="107" y="319"/>
                    </a:lnTo>
                    <a:lnTo>
                      <a:pt x="76" y="285"/>
                    </a:lnTo>
                    <a:lnTo>
                      <a:pt x="45" y="254"/>
                    </a:lnTo>
                    <a:lnTo>
                      <a:pt x="25" y="223"/>
                    </a:lnTo>
                    <a:lnTo>
                      <a:pt x="11" y="201"/>
                    </a:lnTo>
                    <a:lnTo>
                      <a:pt x="2" y="170"/>
                    </a:lnTo>
                    <a:lnTo>
                      <a:pt x="0" y="138"/>
                    </a:lnTo>
                    <a:lnTo>
                      <a:pt x="0" y="110"/>
                    </a:lnTo>
                    <a:lnTo>
                      <a:pt x="5" y="82"/>
                    </a:lnTo>
                    <a:lnTo>
                      <a:pt x="8" y="68"/>
                    </a:lnTo>
                    <a:lnTo>
                      <a:pt x="14" y="54"/>
                    </a:lnTo>
                    <a:lnTo>
                      <a:pt x="22" y="43"/>
                    </a:lnTo>
                    <a:lnTo>
                      <a:pt x="31" y="31"/>
                    </a:lnTo>
                    <a:lnTo>
                      <a:pt x="42" y="23"/>
                    </a:lnTo>
                    <a:lnTo>
                      <a:pt x="53" y="14"/>
                    </a:lnTo>
                    <a:lnTo>
                      <a:pt x="67" y="6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" name="CustomShape 15"/>
              <p:cNvSpPr/>
              <p:nvPr/>
            </p:nvSpPr>
            <p:spPr>
              <a:xfrm>
                <a:off x="5271480" y="4566960"/>
                <a:ext cx="121680" cy="225360"/>
              </a:xfrm>
              <a:custGeom>
                <a:avLst/>
                <a:gdLst/>
                <a:ahLst/>
                <a:rect l="l" t="t" r="r" b="b"/>
                <a:pathLst>
                  <a:path w="150" h="268">
                    <a:moveTo>
                      <a:pt x="110" y="3"/>
                    </a:moveTo>
                    <a:lnTo>
                      <a:pt x="110" y="3"/>
                    </a:lnTo>
                    <a:lnTo>
                      <a:pt x="102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1" y="0"/>
                    </a:lnTo>
                    <a:lnTo>
                      <a:pt x="59" y="3"/>
                    </a:lnTo>
                    <a:lnTo>
                      <a:pt x="48" y="6"/>
                    </a:lnTo>
                    <a:lnTo>
                      <a:pt x="40" y="9"/>
                    </a:lnTo>
                    <a:lnTo>
                      <a:pt x="34" y="17"/>
                    </a:lnTo>
                    <a:lnTo>
                      <a:pt x="28" y="25"/>
                    </a:lnTo>
                    <a:lnTo>
                      <a:pt x="20" y="34"/>
                    </a:lnTo>
                    <a:lnTo>
                      <a:pt x="14" y="45"/>
                    </a:lnTo>
                    <a:lnTo>
                      <a:pt x="9" y="54"/>
                    </a:lnTo>
                    <a:lnTo>
                      <a:pt x="3" y="65"/>
                    </a:lnTo>
                    <a:lnTo>
                      <a:pt x="0" y="73"/>
                    </a:lnTo>
                    <a:lnTo>
                      <a:pt x="0" y="82"/>
                    </a:lnTo>
                    <a:lnTo>
                      <a:pt x="0" y="93"/>
                    </a:lnTo>
                    <a:lnTo>
                      <a:pt x="6" y="104"/>
                    </a:lnTo>
                    <a:lnTo>
                      <a:pt x="14" y="121"/>
                    </a:lnTo>
                    <a:lnTo>
                      <a:pt x="23" y="141"/>
                    </a:lnTo>
                    <a:lnTo>
                      <a:pt x="34" y="158"/>
                    </a:lnTo>
                    <a:lnTo>
                      <a:pt x="45" y="175"/>
                    </a:lnTo>
                    <a:lnTo>
                      <a:pt x="57" y="192"/>
                    </a:lnTo>
                    <a:lnTo>
                      <a:pt x="65" y="206"/>
                    </a:lnTo>
                    <a:lnTo>
                      <a:pt x="76" y="217"/>
                    </a:lnTo>
                    <a:lnTo>
                      <a:pt x="90" y="229"/>
                    </a:lnTo>
                    <a:lnTo>
                      <a:pt x="104" y="240"/>
                    </a:lnTo>
                    <a:lnTo>
                      <a:pt x="116" y="248"/>
                    </a:lnTo>
                    <a:lnTo>
                      <a:pt x="130" y="257"/>
                    </a:lnTo>
                    <a:lnTo>
                      <a:pt x="138" y="262"/>
                    </a:lnTo>
                    <a:lnTo>
                      <a:pt x="147" y="268"/>
                    </a:lnTo>
                    <a:lnTo>
                      <a:pt x="150" y="268"/>
                    </a:lnTo>
                    <a:lnTo>
                      <a:pt x="144" y="262"/>
                    </a:lnTo>
                    <a:lnTo>
                      <a:pt x="135" y="248"/>
                    </a:lnTo>
                    <a:lnTo>
                      <a:pt x="124" y="226"/>
                    </a:lnTo>
                    <a:lnTo>
                      <a:pt x="110" y="200"/>
                    </a:lnTo>
                    <a:lnTo>
                      <a:pt x="93" y="172"/>
                    </a:lnTo>
                    <a:lnTo>
                      <a:pt x="82" y="147"/>
                    </a:lnTo>
                    <a:lnTo>
                      <a:pt x="73" y="124"/>
                    </a:lnTo>
                    <a:lnTo>
                      <a:pt x="68" y="110"/>
                    </a:lnTo>
                    <a:lnTo>
                      <a:pt x="71" y="90"/>
                    </a:lnTo>
                    <a:lnTo>
                      <a:pt x="71" y="71"/>
                    </a:lnTo>
                    <a:lnTo>
                      <a:pt x="73" y="54"/>
                    </a:lnTo>
                    <a:lnTo>
                      <a:pt x="79" y="42"/>
                    </a:lnTo>
                    <a:lnTo>
                      <a:pt x="85" y="37"/>
                    </a:lnTo>
                    <a:lnTo>
                      <a:pt x="88" y="34"/>
                    </a:lnTo>
                    <a:lnTo>
                      <a:pt x="96" y="31"/>
                    </a:lnTo>
                    <a:lnTo>
                      <a:pt x="102" y="28"/>
                    </a:lnTo>
                    <a:lnTo>
                      <a:pt x="121" y="31"/>
                    </a:lnTo>
                    <a:lnTo>
                      <a:pt x="144" y="37"/>
                    </a:lnTo>
                    <a:lnTo>
                      <a:pt x="141" y="31"/>
                    </a:lnTo>
                    <a:lnTo>
                      <a:pt x="135" y="28"/>
                    </a:lnTo>
                    <a:lnTo>
                      <a:pt x="133" y="23"/>
                    </a:lnTo>
                    <a:lnTo>
                      <a:pt x="127" y="20"/>
                    </a:lnTo>
                    <a:lnTo>
                      <a:pt x="124" y="14"/>
                    </a:lnTo>
                    <a:lnTo>
                      <a:pt x="119" y="11"/>
                    </a:lnTo>
                    <a:lnTo>
                      <a:pt x="116" y="6"/>
                    </a:lnTo>
                    <a:lnTo>
                      <a:pt x="110" y="3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" name="CustomShape 16"/>
              <p:cNvSpPr/>
              <p:nvPr/>
            </p:nvSpPr>
            <p:spPr>
              <a:xfrm>
                <a:off x="4759200" y="4698360"/>
                <a:ext cx="633960" cy="277920"/>
              </a:xfrm>
              <a:custGeom>
                <a:avLst/>
                <a:gdLst/>
                <a:ahLst/>
                <a:rect l="l" t="t" r="r" b="b"/>
                <a:pathLst>
                  <a:path w="773" h="330">
                    <a:moveTo>
                      <a:pt x="203" y="308"/>
                    </a:moveTo>
                    <a:lnTo>
                      <a:pt x="208" y="308"/>
                    </a:lnTo>
                    <a:lnTo>
                      <a:pt x="220" y="308"/>
                    </a:lnTo>
                    <a:lnTo>
                      <a:pt x="237" y="308"/>
                    </a:lnTo>
                    <a:lnTo>
                      <a:pt x="256" y="305"/>
                    </a:lnTo>
                    <a:lnTo>
                      <a:pt x="273" y="302"/>
                    </a:lnTo>
                    <a:lnTo>
                      <a:pt x="290" y="294"/>
                    </a:lnTo>
                    <a:lnTo>
                      <a:pt x="296" y="288"/>
                    </a:lnTo>
                    <a:lnTo>
                      <a:pt x="302" y="282"/>
                    </a:lnTo>
                    <a:lnTo>
                      <a:pt x="304" y="277"/>
                    </a:lnTo>
                    <a:lnTo>
                      <a:pt x="304" y="268"/>
                    </a:lnTo>
                    <a:lnTo>
                      <a:pt x="302" y="254"/>
                    </a:lnTo>
                    <a:lnTo>
                      <a:pt x="299" y="240"/>
                    </a:lnTo>
                    <a:lnTo>
                      <a:pt x="293" y="226"/>
                    </a:lnTo>
                    <a:lnTo>
                      <a:pt x="285" y="212"/>
                    </a:lnTo>
                    <a:lnTo>
                      <a:pt x="279" y="201"/>
                    </a:lnTo>
                    <a:lnTo>
                      <a:pt x="276" y="186"/>
                    </a:lnTo>
                    <a:lnTo>
                      <a:pt x="273" y="172"/>
                    </a:lnTo>
                    <a:lnTo>
                      <a:pt x="276" y="158"/>
                    </a:lnTo>
                    <a:lnTo>
                      <a:pt x="282" y="144"/>
                    </a:lnTo>
                    <a:lnTo>
                      <a:pt x="290" y="133"/>
                    </a:lnTo>
                    <a:lnTo>
                      <a:pt x="302" y="124"/>
                    </a:lnTo>
                    <a:lnTo>
                      <a:pt x="313" y="122"/>
                    </a:lnTo>
                    <a:lnTo>
                      <a:pt x="321" y="119"/>
                    </a:lnTo>
                    <a:lnTo>
                      <a:pt x="333" y="116"/>
                    </a:lnTo>
                    <a:lnTo>
                      <a:pt x="338" y="116"/>
                    </a:lnTo>
                    <a:lnTo>
                      <a:pt x="341" y="116"/>
                    </a:lnTo>
                    <a:lnTo>
                      <a:pt x="347" y="119"/>
                    </a:lnTo>
                    <a:lnTo>
                      <a:pt x="350" y="124"/>
                    </a:lnTo>
                    <a:lnTo>
                      <a:pt x="355" y="127"/>
                    </a:lnTo>
                    <a:lnTo>
                      <a:pt x="358" y="130"/>
                    </a:lnTo>
                    <a:lnTo>
                      <a:pt x="361" y="133"/>
                    </a:lnTo>
                    <a:lnTo>
                      <a:pt x="364" y="136"/>
                    </a:lnTo>
                    <a:lnTo>
                      <a:pt x="369" y="141"/>
                    </a:lnTo>
                    <a:lnTo>
                      <a:pt x="375" y="144"/>
                    </a:lnTo>
                    <a:lnTo>
                      <a:pt x="378" y="144"/>
                    </a:lnTo>
                    <a:lnTo>
                      <a:pt x="381" y="144"/>
                    </a:lnTo>
                    <a:lnTo>
                      <a:pt x="381" y="138"/>
                    </a:lnTo>
                    <a:lnTo>
                      <a:pt x="386" y="133"/>
                    </a:lnTo>
                    <a:lnTo>
                      <a:pt x="389" y="127"/>
                    </a:lnTo>
                    <a:lnTo>
                      <a:pt x="395" y="119"/>
                    </a:lnTo>
                    <a:lnTo>
                      <a:pt x="400" y="113"/>
                    </a:lnTo>
                    <a:lnTo>
                      <a:pt x="409" y="105"/>
                    </a:lnTo>
                    <a:lnTo>
                      <a:pt x="426" y="102"/>
                    </a:lnTo>
                    <a:lnTo>
                      <a:pt x="440" y="102"/>
                    </a:lnTo>
                    <a:lnTo>
                      <a:pt x="451" y="107"/>
                    </a:lnTo>
                    <a:lnTo>
                      <a:pt x="462" y="113"/>
                    </a:lnTo>
                    <a:lnTo>
                      <a:pt x="471" y="119"/>
                    </a:lnTo>
                    <a:lnTo>
                      <a:pt x="479" y="124"/>
                    </a:lnTo>
                    <a:lnTo>
                      <a:pt x="488" y="130"/>
                    </a:lnTo>
                    <a:lnTo>
                      <a:pt x="496" y="136"/>
                    </a:lnTo>
                    <a:lnTo>
                      <a:pt x="499" y="141"/>
                    </a:lnTo>
                    <a:lnTo>
                      <a:pt x="499" y="147"/>
                    </a:lnTo>
                    <a:lnTo>
                      <a:pt x="499" y="150"/>
                    </a:lnTo>
                    <a:lnTo>
                      <a:pt x="502" y="155"/>
                    </a:lnTo>
                    <a:lnTo>
                      <a:pt x="502" y="161"/>
                    </a:lnTo>
                    <a:lnTo>
                      <a:pt x="505" y="167"/>
                    </a:lnTo>
                    <a:lnTo>
                      <a:pt x="505" y="169"/>
                    </a:lnTo>
                    <a:lnTo>
                      <a:pt x="505" y="175"/>
                    </a:lnTo>
                    <a:lnTo>
                      <a:pt x="499" y="178"/>
                    </a:lnTo>
                    <a:lnTo>
                      <a:pt x="491" y="181"/>
                    </a:lnTo>
                    <a:lnTo>
                      <a:pt x="482" y="186"/>
                    </a:lnTo>
                    <a:lnTo>
                      <a:pt x="474" y="195"/>
                    </a:lnTo>
                    <a:lnTo>
                      <a:pt x="468" y="203"/>
                    </a:lnTo>
                    <a:lnTo>
                      <a:pt x="462" y="212"/>
                    </a:lnTo>
                    <a:lnTo>
                      <a:pt x="462" y="223"/>
                    </a:lnTo>
                    <a:lnTo>
                      <a:pt x="468" y="243"/>
                    </a:lnTo>
                    <a:lnTo>
                      <a:pt x="479" y="265"/>
                    </a:lnTo>
                    <a:lnTo>
                      <a:pt x="496" y="285"/>
                    </a:lnTo>
                    <a:lnTo>
                      <a:pt x="513" y="302"/>
                    </a:lnTo>
                    <a:lnTo>
                      <a:pt x="536" y="316"/>
                    </a:lnTo>
                    <a:lnTo>
                      <a:pt x="558" y="327"/>
                    </a:lnTo>
                    <a:lnTo>
                      <a:pt x="570" y="330"/>
                    </a:lnTo>
                    <a:lnTo>
                      <a:pt x="581" y="330"/>
                    </a:lnTo>
                    <a:lnTo>
                      <a:pt x="592" y="330"/>
                    </a:lnTo>
                    <a:lnTo>
                      <a:pt x="601" y="327"/>
                    </a:lnTo>
                    <a:lnTo>
                      <a:pt x="609" y="311"/>
                    </a:lnTo>
                    <a:lnTo>
                      <a:pt x="617" y="302"/>
                    </a:lnTo>
                    <a:lnTo>
                      <a:pt x="629" y="296"/>
                    </a:lnTo>
                    <a:lnTo>
                      <a:pt x="643" y="294"/>
                    </a:lnTo>
                    <a:lnTo>
                      <a:pt x="657" y="294"/>
                    </a:lnTo>
                    <a:lnTo>
                      <a:pt x="674" y="294"/>
                    </a:lnTo>
                    <a:lnTo>
                      <a:pt x="688" y="296"/>
                    </a:lnTo>
                    <a:lnTo>
                      <a:pt x="702" y="299"/>
                    </a:lnTo>
                    <a:lnTo>
                      <a:pt x="705" y="294"/>
                    </a:lnTo>
                    <a:lnTo>
                      <a:pt x="711" y="291"/>
                    </a:lnTo>
                    <a:lnTo>
                      <a:pt x="713" y="288"/>
                    </a:lnTo>
                    <a:lnTo>
                      <a:pt x="716" y="285"/>
                    </a:lnTo>
                    <a:lnTo>
                      <a:pt x="719" y="282"/>
                    </a:lnTo>
                    <a:lnTo>
                      <a:pt x="722" y="277"/>
                    </a:lnTo>
                    <a:lnTo>
                      <a:pt x="725" y="274"/>
                    </a:lnTo>
                    <a:lnTo>
                      <a:pt x="730" y="271"/>
                    </a:lnTo>
                    <a:lnTo>
                      <a:pt x="733" y="274"/>
                    </a:lnTo>
                    <a:lnTo>
                      <a:pt x="739" y="274"/>
                    </a:lnTo>
                    <a:lnTo>
                      <a:pt x="742" y="277"/>
                    </a:lnTo>
                    <a:lnTo>
                      <a:pt x="747" y="277"/>
                    </a:lnTo>
                    <a:lnTo>
                      <a:pt x="750" y="280"/>
                    </a:lnTo>
                    <a:lnTo>
                      <a:pt x="756" y="282"/>
                    </a:lnTo>
                    <a:lnTo>
                      <a:pt x="758" y="282"/>
                    </a:lnTo>
                    <a:lnTo>
                      <a:pt x="764" y="285"/>
                    </a:lnTo>
                    <a:lnTo>
                      <a:pt x="764" y="282"/>
                    </a:lnTo>
                    <a:lnTo>
                      <a:pt x="770" y="280"/>
                    </a:lnTo>
                    <a:lnTo>
                      <a:pt x="773" y="271"/>
                    </a:lnTo>
                    <a:lnTo>
                      <a:pt x="773" y="263"/>
                    </a:lnTo>
                    <a:lnTo>
                      <a:pt x="773" y="251"/>
                    </a:lnTo>
                    <a:lnTo>
                      <a:pt x="767" y="240"/>
                    </a:lnTo>
                    <a:lnTo>
                      <a:pt x="756" y="229"/>
                    </a:lnTo>
                    <a:lnTo>
                      <a:pt x="736" y="217"/>
                    </a:lnTo>
                    <a:lnTo>
                      <a:pt x="711" y="206"/>
                    </a:lnTo>
                    <a:lnTo>
                      <a:pt x="685" y="195"/>
                    </a:lnTo>
                    <a:lnTo>
                      <a:pt x="663" y="181"/>
                    </a:lnTo>
                    <a:lnTo>
                      <a:pt x="637" y="169"/>
                    </a:lnTo>
                    <a:lnTo>
                      <a:pt x="617" y="158"/>
                    </a:lnTo>
                    <a:lnTo>
                      <a:pt x="603" y="150"/>
                    </a:lnTo>
                    <a:lnTo>
                      <a:pt x="592" y="144"/>
                    </a:lnTo>
                    <a:lnTo>
                      <a:pt x="589" y="144"/>
                    </a:lnTo>
                    <a:lnTo>
                      <a:pt x="558" y="119"/>
                    </a:lnTo>
                    <a:lnTo>
                      <a:pt x="527" y="96"/>
                    </a:lnTo>
                    <a:lnTo>
                      <a:pt x="496" y="76"/>
                    </a:lnTo>
                    <a:lnTo>
                      <a:pt x="460" y="59"/>
                    </a:lnTo>
                    <a:lnTo>
                      <a:pt x="426" y="45"/>
                    </a:lnTo>
                    <a:lnTo>
                      <a:pt x="386" y="34"/>
                    </a:lnTo>
                    <a:lnTo>
                      <a:pt x="350" y="28"/>
                    </a:lnTo>
                    <a:lnTo>
                      <a:pt x="310" y="31"/>
                    </a:lnTo>
                    <a:lnTo>
                      <a:pt x="307" y="28"/>
                    </a:lnTo>
                    <a:lnTo>
                      <a:pt x="304" y="26"/>
                    </a:lnTo>
                    <a:lnTo>
                      <a:pt x="302" y="23"/>
                    </a:lnTo>
                    <a:lnTo>
                      <a:pt x="299" y="20"/>
                    </a:lnTo>
                    <a:lnTo>
                      <a:pt x="299" y="17"/>
                    </a:lnTo>
                    <a:lnTo>
                      <a:pt x="296" y="14"/>
                    </a:lnTo>
                    <a:lnTo>
                      <a:pt x="293" y="14"/>
                    </a:lnTo>
                    <a:lnTo>
                      <a:pt x="290" y="11"/>
                    </a:lnTo>
                    <a:lnTo>
                      <a:pt x="279" y="14"/>
                    </a:lnTo>
                    <a:lnTo>
                      <a:pt x="268" y="17"/>
                    </a:lnTo>
                    <a:lnTo>
                      <a:pt x="259" y="20"/>
                    </a:lnTo>
                    <a:lnTo>
                      <a:pt x="248" y="23"/>
                    </a:lnTo>
                    <a:lnTo>
                      <a:pt x="240" y="26"/>
                    </a:lnTo>
                    <a:lnTo>
                      <a:pt x="228" y="28"/>
                    </a:lnTo>
                    <a:lnTo>
                      <a:pt x="220" y="31"/>
                    </a:lnTo>
                    <a:lnTo>
                      <a:pt x="208" y="34"/>
                    </a:lnTo>
                    <a:lnTo>
                      <a:pt x="197" y="28"/>
                    </a:lnTo>
                    <a:lnTo>
                      <a:pt x="183" y="20"/>
                    </a:lnTo>
                    <a:lnTo>
                      <a:pt x="169" y="11"/>
                    </a:lnTo>
                    <a:lnTo>
                      <a:pt x="155" y="6"/>
                    </a:lnTo>
                    <a:lnTo>
                      <a:pt x="141" y="0"/>
                    </a:lnTo>
                    <a:lnTo>
                      <a:pt x="127" y="0"/>
                    </a:lnTo>
                    <a:lnTo>
                      <a:pt x="118" y="0"/>
                    </a:lnTo>
                    <a:lnTo>
                      <a:pt x="113" y="3"/>
                    </a:lnTo>
                    <a:lnTo>
                      <a:pt x="107" y="6"/>
                    </a:lnTo>
                    <a:lnTo>
                      <a:pt x="101" y="11"/>
                    </a:lnTo>
                    <a:lnTo>
                      <a:pt x="90" y="26"/>
                    </a:lnTo>
                    <a:lnTo>
                      <a:pt x="84" y="37"/>
                    </a:lnTo>
                    <a:lnTo>
                      <a:pt x="79" y="48"/>
                    </a:lnTo>
                    <a:lnTo>
                      <a:pt x="76" y="59"/>
                    </a:lnTo>
                    <a:lnTo>
                      <a:pt x="76" y="71"/>
                    </a:lnTo>
                    <a:lnTo>
                      <a:pt x="76" y="76"/>
                    </a:lnTo>
                    <a:lnTo>
                      <a:pt x="76" y="82"/>
                    </a:lnTo>
                    <a:lnTo>
                      <a:pt x="70" y="82"/>
                    </a:lnTo>
                    <a:lnTo>
                      <a:pt x="59" y="82"/>
                    </a:lnTo>
                    <a:lnTo>
                      <a:pt x="42" y="85"/>
                    </a:lnTo>
                    <a:lnTo>
                      <a:pt x="25" y="85"/>
                    </a:lnTo>
                    <a:lnTo>
                      <a:pt x="11" y="90"/>
                    </a:lnTo>
                    <a:lnTo>
                      <a:pt x="0" y="96"/>
                    </a:lnTo>
                    <a:lnTo>
                      <a:pt x="0" y="99"/>
                    </a:lnTo>
                    <a:lnTo>
                      <a:pt x="0" y="105"/>
                    </a:lnTo>
                    <a:lnTo>
                      <a:pt x="3" y="110"/>
                    </a:lnTo>
                    <a:lnTo>
                      <a:pt x="11" y="116"/>
                    </a:lnTo>
                    <a:lnTo>
                      <a:pt x="28" y="127"/>
                    </a:lnTo>
                    <a:lnTo>
                      <a:pt x="45" y="138"/>
                    </a:lnTo>
                    <a:lnTo>
                      <a:pt x="62" y="144"/>
                    </a:lnTo>
                    <a:lnTo>
                      <a:pt x="79" y="150"/>
                    </a:lnTo>
                    <a:lnTo>
                      <a:pt x="93" y="153"/>
                    </a:lnTo>
                    <a:lnTo>
                      <a:pt x="104" y="153"/>
                    </a:lnTo>
                    <a:lnTo>
                      <a:pt x="113" y="153"/>
                    </a:lnTo>
                    <a:lnTo>
                      <a:pt x="118" y="161"/>
                    </a:lnTo>
                    <a:lnTo>
                      <a:pt x="124" y="169"/>
                    </a:lnTo>
                    <a:lnTo>
                      <a:pt x="130" y="178"/>
                    </a:lnTo>
                    <a:lnTo>
                      <a:pt x="132" y="184"/>
                    </a:lnTo>
                    <a:lnTo>
                      <a:pt x="138" y="192"/>
                    </a:lnTo>
                    <a:lnTo>
                      <a:pt x="144" y="201"/>
                    </a:lnTo>
                    <a:lnTo>
                      <a:pt x="146" y="206"/>
                    </a:lnTo>
                    <a:lnTo>
                      <a:pt x="152" y="215"/>
                    </a:lnTo>
                    <a:lnTo>
                      <a:pt x="146" y="220"/>
                    </a:lnTo>
                    <a:lnTo>
                      <a:pt x="138" y="223"/>
                    </a:lnTo>
                    <a:lnTo>
                      <a:pt x="132" y="226"/>
                    </a:lnTo>
                    <a:lnTo>
                      <a:pt x="124" y="229"/>
                    </a:lnTo>
                    <a:lnTo>
                      <a:pt x="118" y="232"/>
                    </a:lnTo>
                    <a:lnTo>
                      <a:pt x="110" y="234"/>
                    </a:lnTo>
                    <a:lnTo>
                      <a:pt x="104" y="240"/>
                    </a:lnTo>
                    <a:lnTo>
                      <a:pt x="96" y="243"/>
                    </a:lnTo>
                    <a:lnTo>
                      <a:pt x="98" y="243"/>
                    </a:lnTo>
                    <a:lnTo>
                      <a:pt x="107" y="246"/>
                    </a:lnTo>
                    <a:lnTo>
                      <a:pt x="115" y="246"/>
                    </a:lnTo>
                    <a:lnTo>
                      <a:pt x="127" y="251"/>
                    </a:lnTo>
                    <a:lnTo>
                      <a:pt x="141" y="257"/>
                    </a:lnTo>
                    <a:lnTo>
                      <a:pt x="155" y="263"/>
                    </a:lnTo>
                    <a:lnTo>
                      <a:pt x="169" y="271"/>
                    </a:lnTo>
                    <a:lnTo>
                      <a:pt x="180" y="280"/>
                    </a:lnTo>
                    <a:lnTo>
                      <a:pt x="189" y="291"/>
                    </a:lnTo>
                    <a:lnTo>
                      <a:pt x="194" y="296"/>
                    </a:lnTo>
                    <a:lnTo>
                      <a:pt x="200" y="302"/>
                    </a:lnTo>
                    <a:lnTo>
                      <a:pt x="203" y="305"/>
                    </a:lnTo>
                    <a:lnTo>
                      <a:pt x="203" y="308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" name="CustomShape 17"/>
              <p:cNvSpPr/>
              <p:nvPr/>
            </p:nvSpPr>
            <p:spPr>
              <a:xfrm>
                <a:off x="4736160" y="4679640"/>
                <a:ext cx="651960" cy="275400"/>
              </a:xfrm>
              <a:custGeom>
                <a:avLst/>
                <a:gdLst/>
                <a:ahLst/>
                <a:rect l="l" t="t" r="r" b="b"/>
                <a:pathLst>
                  <a:path w="795" h="327">
                    <a:moveTo>
                      <a:pt x="112" y="259"/>
                    </a:moveTo>
                    <a:lnTo>
                      <a:pt x="115" y="259"/>
                    </a:lnTo>
                    <a:lnTo>
                      <a:pt x="118" y="256"/>
                    </a:lnTo>
                    <a:lnTo>
                      <a:pt x="124" y="251"/>
                    </a:lnTo>
                    <a:lnTo>
                      <a:pt x="132" y="245"/>
                    </a:lnTo>
                    <a:lnTo>
                      <a:pt x="138" y="239"/>
                    </a:lnTo>
                    <a:lnTo>
                      <a:pt x="143" y="234"/>
                    </a:lnTo>
                    <a:lnTo>
                      <a:pt x="146" y="228"/>
                    </a:lnTo>
                    <a:lnTo>
                      <a:pt x="143" y="223"/>
                    </a:lnTo>
                    <a:lnTo>
                      <a:pt x="138" y="214"/>
                    </a:lnTo>
                    <a:lnTo>
                      <a:pt x="121" y="208"/>
                    </a:lnTo>
                    <a:lnTo>
                      <a:pt x="95" y="200"/>
                    </a:lnTo>
                    <a:lnTo>
                      <a:pt x="70" y="189"/>
                    </a:lnTo>
                    <a:lnTo>
                      <a:pt x="45" y="177"/>
                    </a:lnTo>
                    <a:lnTo>
                      <a:pt x="22" y="166"/>
                    </a:lnTo>
                    <a:lnTo>
                      <a:pt x="14" y="160"/>
                    </a:lnTo>
                    <a:lnTo>
                      <a:pt x="8" y="155"/>
                    </a:lnTo>
                    <a:lnTo>
                      <a:pt x="2" y="146"/>
                    </a:lnTo>
                    <a:lnTo>
                      <a:pt x="0" y="141"/>
                    </a:lnTo>
                    <a:lnTo>
                      <a:pt x="2" y="129"/>
                    </a:lnTo>
                    <a:lnTo>
                      <a:pt x="8" y="115"/>
                    </a:lnTo>
                    <a:lnTo>
                      <a:pt x="16" y="107"/>
                    </a:lnTo>
                    <a:lnTo>
                      <a:pt x="25" y="98"/>
                    </a:lnTo>
                    <a:lnTo>
                      <a:pt x="39" y="90"/>
                    </a:lnTo>
                    <a:lnTo>
                      <a:pt x="53" y="84"/>
                    </a:lnTo>
                    <a:lnTo>
                      <a:pt x="64" y="79"/>
                    </a:lnTo>
                    <a:lnTo>
                      <a:pt x="79" y="76"/>
                    </a:lnTo>
                    <a:lnTo>
                      <a:pt x="84" y="73"/>
                    </a:lnTo>
                    <a:lnTo>
                      <a:pt x="90" y="70"/>
                    </a:lnTo>
                    <a:lnTo>
                      <a:pt x="93" y="65"/>
                    </a:lnTo>
                    <a:lnTo>
                      <a:pt x="98" y="59"/>
                    </a:lnTo>
                    <a:lnTo>
                      <a:pt x="104" y="45"/>
                    </a:lnTo>
                    <a:lnTo>
                      <a:pt x="110" y="31"/>
                    </a:lnTo>
                    <a:lnTo>
                      <a:pt x="118" y="17"/>
                    </a:lnTo>
                    <a:lnTo>
                      <a:pt x="129" y="5"/>
                    </a:lnTo>
                    <a:lnTo>
                      <a:pt x="135" y="2"/>
                    </a:lnTo>
                    <a:lnTo>
                      <a:pt x="143" y="0"/>
                    </a:lnTo>
                    <a:lnTo>
                      <a:pt x="152" y="0"/>
                    </a:lnTo>
                    <a:lnTo>
                      <a:pt x="163" y="2"/>
                    </a:lnTo>
                    <a:lnTo>
                      <a:pt x="183" y="11"/>
                    </a:lnTo>
                    <a:lnTo>
                      <a:pt x="200" y="17"/>
                    </a:lnTo>
                    <a:lnTo>
                      <a:pt x="211" y="22"/>
                    </a:lnTo>
                    <a:lnTo>
                      <a:pt x="220" y="25"/>
                    </a:lnTo>
                    <a:lnTo>
                      <a:pt x="228" y="31"/>
                    </a:lnTo>
                    <a:lnTo>
                      <a:pt x="231" y="33"/>
                    </a:lnTo>
                    <a:lnTo>
                      <a:pt x="234" y="33"/>
                    </a:lnTo>
                    <a:lnTo>
                      <a:pt x="239" y="33"/>
                    </a:lnTo>
                    <a:lnTo>
                      <a:pt x="251" y="28"/>
                    </a:lnTo>
                    <a:lnTo>
                      <a:pt x="265" y="22"/>
                    </a:lnTo>
                    <a:lnTo>
                      <a:pt x="284" y="17"/>
                    </a:lnTo>
                    <a:lnTo>
                      <a:pt x="304" y="14"/>
                    </a:lnTo>
                    <a:lnTo>
                      <a:pt x="324" y="11"/>
                    </a:lnTo>
                    <a:lnTo>
                      <a:pt x="344" y="14"/>
                    </a:lnTo>
                    <a:lnTo>
                      <a:pt x="358" y="19"/>
                    </a:lnTo>
                    <a:lnTo>
                      <a:pt x="375" y="28"/>
                    </a:lnTo>
                    <a:lnTo>
                      <a:pt x="392" y="33"/>
                    </a:lnTo>
                    <a:lnTo>
                      <a:pt x="414" y="39"/>
                    </a:lnTo>
                    <a:lnTo>
                      <a:pt x="437" y="45"/>
                    </a:lnTo>
                    <a:lnTo>
                      <a:pt x="459" y="48"/>
                    </a:lnTo>
                    <a:lnTo>
                      <a:pt x="479" y="53"/>
                    </a:lnTo>
                    <a:lnTo>
                      <a:pt x="499" y="59"/>
                    </a:lnTo>
                    <a:lnTo>
                      <a:pt x="510" y="65"/>
                    </a:lnTo>
                    <a:lnTo>
                      <a:pt x="544" y="90"/>
                    </a:lnTo>
                    <a:lnTo>
                      <a:pt x="578" y="115"/>
                    </a:lnTo>
                    <a:lnTo>
                      <a:pt x="612" y="138"/>
                    </a:lnTo>
                    <a:lnTo>
                      <a:pt x="645" y="163"/>
                    </a:lnTo>
                    <a:lnTo>
                      <a:pt x="676" y="186"/>
                    </a:lnTo>
                    <a:lnTo>
                      <a:pt x="710" y="211"/>
                    </a:lnTo>
                    <a:lnTo>
                      <a:pt x="747" y="234"/>
                    </a:lnTo>
                    <a:lnTo>
                      <a:pt x="781" y="256"/>
                    </a:lnTo>
                    <a:lnTo>
                      <a:pt x="786" y="256"/>
                    </a:lnTo>
                    <a:lnTo>
                      <a:pt x="789" y="262"/>
                    </a:lnTo>
                    <a:lnTo>
                      <a:pt x="792" y="268"/>
                    </a:lnTo>
                    <a:lnTo>
                      <a:pt x="795" y="279"/>
                    </a:lnTo>
                    <a:lnTo>
                      <a:pt x="795" y="290"/>
                    </a:lnTo>
                    <a:lnTo>
                      <a:pt x="795" y="299"/>
                    </a:lnTo>
                    <a:lnTo>
                      <a:pt x="792" y="307"/>
                    </a:lnTo>
                    <a:lnTo>
                      <a:pt x="792" y="313"/>
                    </a:lnTo>
                    <a:lnTo>
                      <a:pt x="758" y="282"/>
                    </a:lnTo>
                    <a:lnTo>
                      <a:pt x="716" y="248"/>
                    </a:lnTo>
                    <a:lnTo>
                      <a:pt x="668" y="211"/>
                    </a:lnTo>
                    <a:lnTo>
                      <a:pt x="617" y="177"/>
                    </a:lnTo>
                    <a:lnTo>
                      <a:pt x="564" y="144"/>
                    </a:lnTo>
                    <a:lnTo>
                      <a:pt x="513" y="118"/>
                    </a:lnTo>
                    <a:lnTo>
                      <a:pt x="488" y="107"/>
                    </a:lnTo>
                    <a:lnTo>
                      <a:pt x="465" y="98"/>
                    </a:lnTo>
                    <a:lnTo>
                      <a:pt x="445" y="93"/>
                    </a:lnTo>
                    <a:lnTo>
                      <a:pt x="428" y="90"/>
                    </a:lnTo>
                    <a:lnTo>
                      <a:pt x="403" y="87"/>
                    </a:lnTo>
                    <a:lnTo>
                      <a:pt x="366" y="87"/>
                    </a:lnTo>
                    <a:lnTo>
                      <a:pt x="327" y="87"/>
                    </a:lnTo>
                    <a:lnTo>
                      <a:pt x="287" y="90"/>
                    </a:lnTo>
                    <a:lnTo>
                      <a:pt x="270" y="96"/>
                    </a:lnTo>
                    <a:lnTo>
                      <a:pt x="253" y="101"/>
                    </a:lnTo>
                    <a:lnTo>
                      <a:pt x="239" y="107"/>
                    </a:lnTo>
                    <a:lnTo>
                      <a:pt x="228" y="115"/>
                    </a:lnTo>
                    <a:lnTo>
                      <a:pt x="220" y="129"/>
                    </a:lnTo>
                    <a:lnTo>
                      <a:pt x="217" y="144"/>
                    </a:lnTo>
                    <a:lnTo>
                      <a:pt x="217" y="160"/>
                    </a:lnTo>
                    <a:lnTo>
                      <a:pt x="225" y="180"/>
                    </a:lnTo>
                    <a:lnTo>
                      <a:pt x="228" y="194"/>
                    </a:lnTo>
                    <a:lnTo>
                      <a:pt x="231" y="214"/>
                    </a:lnTo>
                    <a:lnTo>
                      <a:pt x="234" y="239"/>
                    </a:lnTo>
                    <a:lnTo>
                      <a:pt x="236" y="265"/>
                    </a:lnTo>
                    <a:lnTo>
                      <a:pt x="236" y="287"/>
                    </a:lnTo>
                    <a:lnTo>
                      <a:pt x="236" y="307"/>
                    </a:lnTo>
                    <a:lnTo>
                      <a:pt x="236" y="321"/>
                    </a:lnTo>
                    <a:lnTo>
                      <a:pt x="236" y="327"/>
                    </a:lnTo>
                    <a:lnTo>
                      <a:pt x="222" y="313"/>
                    </a:lnTo>
                    <a:lnTo>
                      <a:pt x="208" y="302"/>
                    </a:lnTo>
                    <a:lnTo>
                      <a:pt x="194" y="293"/>
                    </a:lnTo>
                    <a:lnTo>
                      <a:pt x="180" y="285"/>
                    </a:lnTo>
                    <a:lnTo>
                      <a:pt x="163" y="279"/>
                    </a:lnTo>
                    <a:lnTo>
                      <a:pt x="146" y="273"/>
                    </a:lnTo>
                    <a:lnTo>
                      <a:pt x="132" y="268"/>
                    </a:lnTo>
                    <a:lnTo>
                      <a:pt x="112" y="259"/>
                    </a:lnTo>
                    <a:close/>
                  </a:path>
                </a:pathLst>
              </a:custGeom>
              <a:solidFill>
                <a:srgbClr val="4c4c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" name="CustomShape 18"/>
              <p:cNvSpPr/>
              <p:nvPr/>
            </p:nvSpPr>
            <p:spPr>
              <a:xfrm>
                <a:off x="3309480" y="4119480"/>
                <a:ext cx="1510560" cy="2062080"/>
              </a:xfrm>
              <a:custGeom>
                <a:avLst/>
                <a:gdLst/>
                <a:ahLst/>
                <a:rect l="l" t="t" r="r" b="b"/>
                <a:pathLst>
                  <a:path w="1839" h="2435">
                    <a:moveTo>
                      <a:pt x="660" y="336"/>
                    </a:moveTo>
                    <a:lnTo>
                      <a:pt x="657" y="328"/>
                    </a:lnTo>
                    <a:lnTo>
                      <a:pt x="646" y="300"/>
                    </a:lnTo>
                    <a:lnTo>
                      <a:pt x="629" y="260"/>
                    </a:lnTo>
                    <a:lnTo>
                      <a:pt x="606" y="215"/>
                    </a:lnTo>
                    <a:lnTo>
                      <a:pt x="581" y="167"/>
                    </a:lnTo>
                    <a:lnTo>
                      <a:pt x="547" y="119"/>
                    </a:lnTo>
                    <a:lnTo>
                      <a:pt x="530" y="99"/>
                    </a:lnTo>
                    <a:lnTo>
                      <a:pt x="511" y="79"/>
                    </a:lnTo>
                    <a:lnTo>
                      <a:pt x="491" y="65"/>
                    </a:lnTo>
                    <a:lnTo>
                      <a:pt x="468" y="54"/>
                    </a:lnTo>
                    <a:lnTo>
                      <a:pt x="432" y="37"/>
                    </a:lnTo>
                    <a:lnTo>
                      <a:pt x="403" y="23"/>
                    </a:lnTo>
                    <a:lnTo>
                      <a:pt x="384" y="12"/>
                    </a:lnTo>
                    <a:lnTo>
                      <a:pt x="369" y="6"/>
                    </a:lnTo>
                    <a:lnTo>
                      <a:pt x="353" y="0"/>
                    </a:lnTo>
                    <a:lnTo>
                      <a:pt x="338" y="0"/>
                    </a:lnTo>
                    <a:lnTo>
                      <a:pt x="316" y="0"/>
                    </a:lnTo>
                    <a:lnTo>
                      <a:pt x="288" y="3"/>
                    </a:lnTo>
                    <a:lnTo>
                      <a:pt x="259" y="9"/>
                    </a:lnTo>
                    <a:lnTo>
                      <a:pt x="234" y="17"/>
                    </a:lnTo>
                    <a:lnTo>
                      <a:pt x="212" y="32"/>
                    </a:lnTo>
                    <a:lnTo>
                      <a:pt x="189" y="46"/>
                    </a:lnTo>
                    <a:lnTo>
                      <a:pt x="166" y="60"/>
                    </a:lnTo>
                    <a:lnTo>
                      <a:pt x="147" y="79"/>
                    </a:lnTo>
                    <a:lnTo>
                      <a:pt x="127" y="99"/>
                    </a:lnTo>
                    <a:lnTo>
                      <a:pt x="110" y="122"/>
                    </a:lnTo>
                    <a:lnTo>
                      <a:pt x="93" y="144"/>
                    </a:lnTo>
                    <a:lnTo>
                      <a:pt x="79" y="170"/>
                    </a:lnTo>
                    <a:lnTo>
                      <a:pt x="68" y="192"/>
                    </a:lnTo>
                    <a:lnTo>
                      <a:pt x="56" y="218"/>
                    </a:lnTo>
                    <a:lnTo>
                      <a:pt x="37" y="268"/>
                    </a:lnTo>
                    <a:lnTo>
                      <a:pt x="23" y="319"/>
                    </a:lnTo>
                    <a:lnTo>
                      <a:pt x="14" y="379"/>
                    </a:lnTo>
                    <a:lnTo>
                      <a:pt x="6" y="441"/>
                    </a:lnTo>
                    <a:lnTo>
                      <a:pt x="3" y="503"/>
                    </a:lnTo>
                    <a:lnTo>
                      <a:pt x="0" y="568"/>
                    </a:lnTo>
                    <a:lnTo>
                      <a:pt x="3" y="632"/>
                    </a:lnTo>
                    <a:lnTo>
                      <a:pt x="6" y="700"/>
                    </a:lnTo>
                    <a:lnTo>
                      <a:pt x="8" y="768"/>
                    </a:lnTo>
                    <a:lnTo>
                      <a:pt x="17" y="836"/>
                    </a:lnTo>
                    <a:lnTo>
                      <a:pt x="25" y="906"/>
                    </a:lnTo>
                    <a:lnTo>
                      <a:pt x="34" y="971"/>
                    </a:lnTo>
                    <a:lnTo>
                      <a:pt x="45" y="1039"/>
                    </a:lnTo>
                    <a:lnTo>
                      <a:pt x="59" y="1104"/>
                    </a:lnTo>
                    <a:lnTo>
                      <a:pt x="87" y="1231"/>
                    </a:lnTo>
                    <a:lnTo>
                      <a:pt x="118" y="1346"/>
                    </a:lnTo>
                    <a:lnTo>
                      <a:pt x="130" y="1377"/>
                    </a:lnTo>
                    <a:lnTo>
                      <a:pt x="155" y="1428"/>
                    </a:lnTo>
                    <a:lnTo>
                      <a:pt x="192" y="1496"/>
                    </a:lnTo>
                    <a:lnTo>
                      <a:pt x="231" y="1572"/>
                    </a:lnTo>
                    <a:lnTo>
                      <a:pt x="271" y="1651"/>
                    </a:lnTo>
                    <a:lnTo>
                      <a:pt x="305" y="1724"/>
                    </a:lnTo>
                    <a:lnTo>
                      <a:pt x="333" y="1783"/>
                    </a:lnTo>
                    <a:lnTo>
                      <a:pt x="347" y="1826"/>
                    </a:lnTo>
                    <a:lnTo>
                      <a:pt x="361" y="1865"/>
                    </a:lnTo>
                    <a:lnTo>
                      <a:pt x="381" y="1925"/>
                    </a:lnTo>
                    <a:lnTo>
                      <a:pt x="403" y="1995"/>
                    </a:lnTo>
                    <a:lnTo>
                      <a:pt x="434" y="2074"/>
                    </a:lnTo>
                    <a:lnTo>
                      <a:pt x="463" y="2150"/>
                    </a:lnTo>
                    <a:lnTo>
                      <a:pt x="494" y="2221"/>
                    </a:lnTo>
                    <a:lnTo>
                      <a:pt x="522" y="2280"/>
                    </a:lnTo>
                    <a:lnTo>
                      <a:pt x="544" y="2320"/>
                    </a:lnTo>
                    <a:lnTo>
                      <a:pt x="573" y="2353"/>
                    </a:lnTo>
                    <a:lnTo>
                      <a:pt x="606" y="2384"/>
                    </a:lnTo>
                    <a:lnTo>
                      <a:pt x="623" y="2399"/>
                    </a:lnTo>
                    <a:lnTo>
                      <a:pt x="640" y="2410"/>
                    </a:lnTo>
                    <a:lnTo>
                      <a:pt x="660" y="2418"/>
                    </a:lnTo>
                    <a:lnTo>
                      <a:pt x="680" y="2427"/>
                    </a:lnTo>
                    <a:lnTo>
                      <a:pt x="699" y="2432"/>
                    </a:lnTo>
                    <a:lnTo>
                      <a:pt x="719" y="2435"/>
                    </a:lnTo>
                    <a:lnTo>
                      <a:pt x="739" y="2435"/>
                    </a:lnTo>
                    <a:lnTo>
                      <a:pt x="759" y="2430"/>
                    </a:lnTo>
                    <a:lnTo>
                      <a:pt x="778" y="2424"/>
                    </a:lnTo>
                    <a:lnTo>
                      <a:pt x="795" y="2410"/>
                    </a:lnTo>
                    <a:lnTo>
                      <a:pt x="815" y="2396"/>
                    </a:lnTo>
                    <a:lnTo>
                      <a:pt x="832" y="2376"/>
                    </a:lnTo>
                    <a:lnTo>
                      <a:pt x="849" y="2342"/>
                    </a:lnTo>
                    <a:lnTo>
                      <a:pt x="872" y="2291"/>
                    </a:lnTo>
                    <a:lnTo>
                      <a:pt x="891" y="2232"/>
                    </a:lnTo>
                    <a:lnTo>
                      <a:pt x="914" y="2170"/>
                    </a:lnTo>
                    <a:lnTo>
                      <a:pt x="931" y="2111"/>
                    </a:lnTo>
                    <a:lnTo>
                      <a:pt x="945" y="2060"/>
                    </a:lnTo>
                    <a:lnTo>
                      <a:pt x="956" y="2023"/>
                    </a:lnTo>
                    <a:lnTo>
                      <a:pt x="959" y="2012"/>
                    </a:lnTo>
                    <a:lnTo>
                      <a:pt x="936" y="2012"/>
                    </a:lnTo>
                    <a:lnTo>
                      <a:pt x="917" y="2012"/>
                    </a:lnTo>
                    <a:lnTo>
                      <a:pt x="897" y="2012"/>
                    </a:lnTo>
                    <a:lnTo>
                      <a:pt x="877" y="2006"/>
                    </a:lnTo>
                    <a:lnTo>
                      <a:pt x="857" y="2004"/>
                    </a:lnTo>
                    <a:lnTo>
                      <a:pt x="840" y="1995"/>
                    </a:lnTo>
                    <a:lnTo>
                      <a:pt x="824" y="1987"/>
                    </a:lnTo>
                    <a:lnTo>
                      <a:pt x="807" y="1978"/>
                    </a:lnTo>
                    <a:lnTo>
                      <a:pt x="795" y="1967"/>
                    </a:lnTo>
                    <a:lnTo>
                      <a:pt x="781" y="1953"/>
                    </a:lnTo>
                    <a:lnTo>
                      <a:pt x="770" y="1939"/>
                    </a:lnTo>
                    <a:lnTo>
                      <a:pt x="762" y="1922"/>
                    </a:lnTo>
                    <a:lnTo>
                      <a:pt x="756" y="1902"/>
                    </a:lnTo>
                    <a:lnTo>
                      <a:pt x="750" y="1882"/>
                    </a:lnTo>
                    <a:lnTo>
                      <a:pt x="747" y="1862"/>
                    </a:lnTo>
                    <a:lnTo>
                      <a:pt x="745" y="1837"/>
                    </a:lnTo>
                    <a:lnTo>
                      <a:pt x="747" y="1809"/>
                    </a:lnTo>
                    <a:lnTo>
                      <a:pt x="750" y="1761"/>
                    </a:lnTo>
                    <a:lnTo>
                      <a:pt x="756" y="1699"/>
                    </a:lnTo>
                    <a:lnTo>
                      <a:pt x="762" y="1628"/>
                    </a:lnTo>
                    <a:lnTo>
                      <a:pt x="767" y="1563"/>
                    </a:lnTo>
                    <a:lnTo>
                      <a:pt x="770" y="1504"/>
                    </a:lnTo>
                    <a:lnTo>
                      <a:pt x="773" y="1465"/>
                    </a:lnTo>
                    <a:lnTo>
                      <a:pt x="776" y="1451"/>
                    </a:lnTo>
                    <a:lnTo>
                      <a:pt x="776" y="1448"/>
                    </a:lnTo>
                    <a:lnTo>
                      <a:pt x="773" y="1439"/>
                    </a:lnTo>
                    <a:lnTo>
                      <a:pt x="773" y="1425"/>
                    </a:lnTo>
                    <a:lnTo>
                      <a:pt x="773" y="1414"/>
                    </a:lnTo>
                    <a:lnTo>
                      <a:pt x="776" y="1400"/>
                    </a:lnTo>
                    <a:lnTo>
                      <a:pt x="781" y="1386"/>
                    </a:lnTo>
                    <a:lnTo>
                      <a:pt x="787" y="1383"/>
                    </a:lnTo>
                    <a:lnTo>
                      <a:pt x="793" y="1377"/>
                    </a:lnTo>
                    <a:lnTo>
                      <a:pt x="801" y="1374"/>
                    </a:lnTo>
                    <a:lnTo>
                      <a:pt x="809" y="1372"/>
                    </a:lnTo>
                    <a:lnTo>
                      <a:pt x="835" y="1369"/>
                    </a:lnTo>
                    <a:lnTo>
                      <a:pt x="874" y="1360"/>
                    </a:lnTo>
                    <a:lnTo>
                      <a:pt x="922" y="1352"/>
                    </a:lnTo>
                    <a:lnTo>
                      <a:pt x="976" y="1338"/>
                    </a:lnTo>
                    <a:lnTo>
                      <a:pt x="1029" y="1324"/>
                    </a:lnTo>
                    <a:lnTo>
                      <a:pt x="1086" y="1310"/>
                    </a:lnTo>
                    <a:lnTo>
                      <a:pt x="1137" y="1293"/>
                    </a:lnTo>
                    <a:lnTo>
                      <a:pt x="1179" y="1276"/>
                    </a:lnTo>
                    <a:lnTo>
                      <a:pt x="1218" y="1259"/>
                    </a:lnTo>
                    <a:lnTo>
                      <a:pt x="1264" y="1242"/>
                    </a:lnTo>
                    <a:lnTo>
                      <a:pt x="1312" y="1222"/>
                    </a:lnTo>
                    <a:lnTo>
                      <a:pt x="1362" y="1202"/>
                    </a:lnTo>
                    <a:lnTo>
                      <a:pt x="1410" y="1188"/>
                    </a:lnTo>
                    <a:lnTo>
                      <a:pt x="1458" y="1174"/>
                    </a:lnTo>
                    <a:lnTo>
                      <a:pt x="1500" y="1166"/>
                    </a:lnTo>
                    <a:lnTo>
                      <a:pt x="1540" y="1166"/>
                    </a:lnTo>
                    <a:lnTo>
                      <a:pt x="1579" y="1168"/>
                    </a:lnTo>
                    <a:lnTo>
                      <a:pt x="1622" y="1171"/>
                    </a:lnTo>
                    <a:lnTo>
                      <a:pt x="1667" y="1174"/>
                    </a:lnTo>
                    <a:lnTo>
                      <a:pt x="1709" y="1177"/>
                    </a:lnTo>
                    <a:lnTo>
                      <a:pt x="1746" y="1180"/>
                    </a:lnTo>
                    <a:lnTo>
                      <a:pt x="1777" y="1180"/>
                    </a:lnTo>
                    <a:lnTo>
                      <a:pt x="1797" y="1183"/>
                    </a:lnTo>
                    <a:lnTo>
                      <a:pt x="1802" y="1183"/>
                    </a:lnTo>
                    <a:lnTo>
                      <a:pt x="1805" y="1185"/>
                    </a:lnTo>
                    <a:lnTo>
                      <a:pt x="1808" y="1188"/>
                    </a:lnTo>
                    <a:lnTo>
                      <a:pt x="1811" y="1191"/>
                    </a:lnTo>
                    <a:lnTo>
                      <a:pt x="1816" y="1194"/>
                    </a:lnTo>
                    <a:lnTo>
                      <a:pt x="1822" y="1194"/>
                    </a:lnTo>
                    <a:lnTo>
                      <a:pt x="1828" y="1191"/>
                    </a:lnTo>
                    <a:lnTo>
                      <a:pt x="1833" y="1183"/>
                    </a:lnTo>
                    <a:lnTo>
                      <a:pt x="1836" y="1168"/>
                    </a:lnTo>
                    <a:lnTo>
                      <a:pt x="1839" y="1146"/>
                    </a:lnTo>
                    <a:lnTo>
                      <a:pt x="1836" y="1123"/>
                    </a:lnTo>
                    <a:lnTo>
                      <a:pt x="1828" y="1095"/>
                    </a:lnTo>
                    <a:lnTo>
                      <a:pt x="1816" y="1070"/>
                    </a:lnTo>
                    <a:lnTo>
                      <a:pt x="1805" y="1044"/>
                    </a:lnTo>
                    <a:lnTo>
                      <a:pt x="1785" y="1019"/>
                    </a:lnTo>
                    <a:lnTo>
                      <a:pt x="1766" y="999"/>
                    </a:lnTo>
                    <a:lnTo>
                      <a:pt x="1743" y="982"/>
                    </a:lnTo>
                    <a:lnTo>
                      <a:pt x="1718" y="968"/>
                    </a:lnTo>
                    <a:lnTo>
                      <a:pt x="1689" y="954"/>
                    </a:lnTo>
                    <a:lnTo>
                      <a:pt x="1658" y="946"/>
                    </a:lnTo>
                    <a:lnTo>
                      <a:pt x="1625" y="937"/>
                    </a:lnTo>
                    <a:lnTo>
                      <a:pt x="1585" y="931"/>
                    </a:lnTo>
                    <a:lnTo>
                      <a:pt x="1543" y="931"/>
                    </a:lnTo>
                    <a:lnTo>
                      <a:pt x="1498" y="934"/>
                    </a:lnTo>
                    <a:lnTo>
                      <a:pt x="1447" y="940"/>
                    </a:lnTo>
                    <a:lnTo>
                      <a:pt x="1379" y="954"/>
                    </a:lnTo>
                    <a:lnTo>
                      <a:pt x="1292" y="977"/>
                    </a:lnTo>
                    <a:lnTo>
                      <a:pt x="1193" y="1002"/>
                    </a:lnTo>
                    <a:lnTo>
                      <a:pt x="1089" y="1027"/>
                    </a:lnTo>
                    <a:lnTo>
                      <a:pt x="984" y="1053"/>
                    </a:lnTo>
                    <a:lnTo>
                      <a:pt x="894" y="1075"/>
                    </a:lnTo>
                    <a:lnTo>
                      <a:pt x="857" y="1081"/>
                    </a:lnTo>
                    <a:lnTo>
                      <a:pt x="824" y="1087"/>
                    </a:lnTo>
                    <a:lnTo>
                      <a:pt x="798" y="1089"/>
                    </a:lnTo>
                    <a:lnTo>
                      <a:pt x="781" y="1089"/>
                    </a:lnTo>
                    <a:lnTo>
                      <a:pt x="767" y="1089"/>
                    </a:lnTo>
                    <a:lnTo>
                      <a:pt x="756" y="1084"/>
                    </a:lnTo>
                    <a:lnTo>
                      <a:pt x="745" y="1081"/>
                    </a:lnTo>
                    <a:lnTo>
                      <a:pt x="733" y="1073"/>
                    </a:lnTo>
                    <a:lnTo>
                      <a:pt x="714" y="1058"/>
                    </a:lnTo>
                    <a:lnTo>
                      <a:pt x="694" y="1036"/>
                    </a:lnTo>
                    <a:lnTo>
                      <a:pt x="677" y="1010"/>
                    </a:lnTo>
                    <a:lnTo>
                      <a:pt x="660" y="985"/>
                    </a:lnTo>
                    <a:lnTo>
                      <a:pt x="646" y="954"/>
                    </a:lnTo>
                    <a:lnTo>
                      <a:pt x="632" y="923"/>
                    </a:lnTo>
                    <a:lnTo>
                      <a:pt x="620" y="889"/>
                    </a:lnTo>
                    <a:lnTo>
                      <a:pt x="609" y="855"/>
                    </a:lnTo>
                    <a:lnTo>
                      <a:pt x="601" y="821"/>
                    </a:lnTo>
                    <a:lnTo>
                      <a:pt x="592" y="790"/>
                    </a:lnTo>
                    <a:lnTo>
                      <a:pt x="584" y="731"/>
                    </a:lnTo>
                    <a:lnTo>
                      <a:pt x="581" y="683"/>
                    </a:lnTo>
                    <a:lnTo>
                      <a:pt x="578" y="627"/>
                    </a:lnTo>
                    <a:lnTo>
                      <a:pt x="575" y="579"/>
                    </a:lnTo>
                    <a:lnTo>
                      <a:pt x="573" y="534"/>
                    </a:lnTo>
                    <a:lnTo>
                      <a:pt x="575" y="494"/>
                    </a:lnTo>
                    <a:lnTo>
                      <a:pt x="578" y="474"/>
                    </a:lnTo>
                    <a:lnTo>
                      <a:pt x="581" y="455"/>
                    </a:lnTo>
                    <a:lnTo>
                      <a:pt x="587" y="438"/>
                    </a:lnTo>
                    <a:lnTo>
                      <a:pt x="595" y="418"/>
                    </a:lnTo>
                    <a:lnTo>
                      <a:pt x="606" y="398"/>
                    </a:lnTo>
                    <a:lnTo>
                      <a:pt x="623" y="379"/>
                    </a:lnTo>
                    <a:lnTo>
                      <a:pt x="640" y="359"/>
                    </a:lnTo>
                    <a:lnTo>
                      <a:pt x="660" y="336"/>
                    </a:lnTo>
                    <a:close/>
                  </a:path>
                </a:pathLst>
              </a:custGeom>
              <a:solidFill>
                <a:srgbClr val="e5d8b2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CustomShape 19"/>
              <p:cNvSpPr/>
              <p:nvPr/>
            </p:nvSpPr>
            <p:spPr>
              <a:xfrm>
                <a:off x="3752640" y="4884840"/>
                <a:ext cx="1066320" cy="277920"/>
              </a:xfrm>
              <a:custGeom>
                <a:avLst/>
                <a:gdLst/>
                <a:ahLst/>
                <a:rect l="l" t="t" r="r" b="b"/>
                <a:pathLst>
                  <a:path w="1300" h="330">
                    <a:moveTo>
                      <a:pt x="50" y="0"/>
                    </a:moveTo>
                    <a:lnTo>
                      <a:pt x="42" y="40"/>
                    </a:lnTo>
                    <a:lnTo>
                      <a:pt x="36" y="82"/>
                    </a:lnTo>
                    <a:lnTo>
                      <a:pt x="31" y="124"/>
                    </a:lnTo>
                    <a:lnTo>
                      <a:pt x="25" y="164"/>
                    </a:lnTo>
                    <a:lnTo>
                      <a:pt x="19" y="206"/>
                    </a:lnTo>
                    <a:lnTo>
                      <a:pt x="11" y="249"/>
                    </a:lnTo>
                    <a:lnTo>
                      <a:pt x="5" y="288"/>
                    </a:lnTo>
                    <a:lnTo>
                      <a:pt x="0" y="330"/>
                    </a:lnTo>
                    <a:lnTo>
                      <a:pt x="3" y="328"/>
                    </a:lnTo>
                    <a:lnTo>
                      <a:pt x="8" y="313"/>
                    </a:lnTo>
                    <a:lnTo>
                      <a:pt x="19" y="299"/>
                    </a:lnTo>
                    <a:lnTo>
                      <a:pt x="34" y="280"/>
                    </a:lnTo>
                    <a:lnTo>
                      <a:pt x="48" y="260"/>
                    </a:lnTo>
                    <a:lnTo>
                      <a:pt x="62" y="243"/>
                    </a:lnTo>
                    <a:lnTo>
                      <a:pt x="70" y="237"/>
                    </a:lnTo>
                    <a:lnTo>
                      <a:pt x="79" y="232"/>
                    </a:lnTo>
                    <a:lnTo>
                      <a:pt x="84" y="229"/>
                    </a:lnTo>
                    <a:lnTo>
                      <a:pt x="93" y="229"/>
                    </a:lnTo>
                    <a:lnTo>
                      <a:pt x="98" y="229"/>
                    </a:lnTo>
                    <a:lnTo>
                      <a:pt x="101" y="232"/>
                    </a:lnTo>
                    <a:lnTo>
                      <a:pt x="107" y="234"/>
                    </a:lnTo>
                    <a:lnTo>
                      <a:pt x="110" y="240"/>
                    </a:lnTo>
                    <a:lnTo>
                      <a:pt x="118" y="254"/>
                    </a:lnTo>
                    <a:lnTo>
                      <a:pt x="127" y="268"/>
                    </a:lnTo>
                    <a:lnTo>
                      <a:pt x="135" y="277"/>
                    </a:lnTo>
                    <a:lnTo>
                      <a:pt x="144" y="282"/>
                    </a:lnTo>
                    <a:lnTo>
                      <a:pt x="155" y="291"/>
                    </a:lnTo>
                    <a:lnTo>
                      <a:pt x="169" y="294"/>
                    </a:lnTo>
                    <a:lnTo>
                      <a:pt x="189" y="299"/>
                    </a:lnTo>
                    <a:lnTo>
                      <a:pt x="208" y="302"/>
                    </a:lnTo>
                    <a:lnTo>
                      <a:pt x="234" y="302"/>
                    </a:lnTo>
                    <a:lnTo>
                      <a:pt x="262" y="302"/>
                    </a:lnTo>
                    <a:lnTo>
                      <a:pt x="299" y="299"/>
                    </a:lnTo>
                    <a:lnTo>
                      <a:pt x="338" y="291"/>
                    </a:lnTo>
                    <a:lnTo>
                      <a:pt x="383" y="280"/>
                    </a:lnTo>
                    <a:lnTo>
                      <a:pt x="434" y="268"/>
                    </a:lnTo>
                    <a:lnTo>
                      <a:pt x="541" y="237"/>
                    </a:lnTo>
                    <a:lnTo>
                      <a:pt x="654" y="203"/>
                    </a:lnTo>
                    <a:lnTo>
                      <a:pt x="767" y="170"/>
                    </a:lnTo>
                    <a:lnTo>
                      <a:pt x="868" y="141"/>
                    </a:lnTo>
                    <a:lnTo>
                      <a:pt x="914" y="130"/>
                    </a:lnTo>
                    <a:lnTo>
                      <a:pt x="953" y="122"/>
                    </a:lnTo>
                    <a:lnTo>
                      <a:pt x="987" y="116"/>
                    </a:lnTo>
                    <a:lnTo>
                      <a:pt x="1015" y="113"/>
                    </a:lnTo>
                    <a:lnTo>
                      <a:pt x="1060" y="116"/>
                    </a:lnTo>
                    <a:lnTo>
                      <a:pt x="1100" y="122"/>
                    </a:lnTo>
                    <a:lnTo>
                      <a:pt x="1134" y="127"/>
                    </a:lnTo>
                    <a:lnTo>
                      <a:pt x="1162" y="136"/>
                    </a:lnTo>
                    <a:lnTo>
                      <a:pt x="1187" y="144"/>
                    </a:lnTo>
                    <a:lnTo>
                      <a:pt x="1207" y="158"/>
                    </a:lnTo>
                    <a:lnTo>
                      <a:pt x="1221" y="172"/>
                    </a:lnTo>
                    <a:lnTo>
                      <a:pt x="1229" y="186"/>
                    </a:lnTo>
                    <a:lnTo>
                      <a:pt x="1229" y="198"/>
                    </a:lnTo>
                    <a:lnTo>
                      <a:pt x="1229" y="206"/>
                    </a:lnTo>
                    <a:lnTo>
                      <a:pt x="1227" y="215"/>
                    </a:lnTo>
                    <a:lnTo>
                      <a:pt x="1221" y="223"/>
                    </a:lnTo>
                    <a:lnTo>
                      <a:pt x="1204" y="237"/>
                    </a:lnTo>
                    <a:lnTo>
                      <a:pt x="1184" y="254"/>
                    </a:lnTo>
                    <a:lnTo>
                      <a:pt x="1165" y="265"/>
                    </a:lnTo>
                    <a:lnTo>
                      <a:pt x="1148" y="277"/>
                    </a:lnTo>
                    <a:lnTo>
                      <a:pt x="1134" y="282"/>
                    </a:lnTo>
                    <a:lnTo>
                      <a:pt x="1128" y="285"/>
                    </a:lnTo>
                    <a:lnTo>
                      <a:pt x="1148" y="288"/>
                    </a:lnTo>
                    <a:lnTo>
                      <a:pt x="1170" y="294"/>
                    </a:lnTo>
                    <a:lnTo>
                      <a:pt x="1190" y="296"/>
                    </a:lnTo>
                    <a:lnTo>
                      <a:pt x="1212" y="302"/>
                    </a:lnTo>
                    <a:lnTo>
                      <a:pt x="1235" y="305"/>
                    </a:lnTo>
                    <a:lnTo>
                      <a:pt x="1255" y="311"/>
                    </a:lnTo>
                    <a:lnTo>
                      <a:pt x="1277" y="316"/>
                    </a:lnTo>
                    <a:lnTo>
                      <a:pt x="1297" y="319"/>
                    </a:lnTo>
                    <a:lnTo>
                      <a:pt x="1297" y="313"/>
                    </a:lnTo>
                    <a:lnTo>
                      <a:pt x="1300" y="299"/>
                    </a:lnTo>
                    <a:lnTo>
                      <a:pt x="1300" y="274"/>
                    </a:lnTo>
                    <a:lnTo>
                      <a:pt x="1300" y="246"/>
                    </a:lnTo>
                    <a:lnTo>
                      <a:pt x="1297" y="215"/>
                    </a:lnTo>
                    <a:lnTo>
                      <a:pt x="1289" y="178"/>
                    </a:lnTo>
                    <a:lnTo>
                      <a:pt x="1283" y="161"/>
                    </a:lnTo>
                    <a:lnTo>
                      <a:pt x="1277" y="144"/>
                    </a:lnTo>
                    <a:lnTo>
                      <a:pt x="1269" y="130"/>
                    </a:lnTo>
                    <a:lnTo>
                      <a:pt x="1258" y="113"/>
                    </a:lnTo>
                    <a:lnTo>
                      <a:pt x="1244" y="99"/>
                    </a:lnTo>
                    <a:lnTo>
                      <a:pt x="1229" y="88"/>
                    </a:lnTo>
                    <a:lnTo>
                      <a:pt x="1210" y="79"/>
                    </a:lnTo>
                    <a:lnTo>
                      <a:pt x="1187" y="68"/>
                    </a:lnTo>
                    <a:lnTo>
                      <a:pt x="1142" y="57"/>
                    </a:lnTo>
                    <a:lnTo>
                      <a:pt x="1097" y="48"/>
                    </a:lnTo>
                    <a:lnTo>
                      <a:pt x="1052" y="43"/>
                    </a:lnTo>
                    <a:lnTo>
                      <a:pt x="1015" y="40"/>
                    </a:lnTo>
                    <a:lnTo>
                      <a:pt x="990" y="40"/>
                    </a:lnTo>
                    <a:lnTo>
                      <a:pt x="978" y="40"/>
                    </a:lnTo>
                    <a:lnTo>
                      <a:pt x="956" y="45"/>
                    </a:lnTo>
                    <a:lnTo>
                      <a:pt x="891" y="62"/>
                    </a:lnTo>
                    <a:lnTo>
                      <a:pt x="795" y="85"/>
                    </a:lnTo>
                    <a:lnTo>
                      <a:pt x="682" y="113"/>
                    </a:lnTo>
                    <a:lnTo>
                      <a:pt x="564" y="141"/>
                    </a:lnTo>
                    <a:lnTo>
                      <a:pt x="451" y="164"/>
                    </a:lnTo>
                    <a:lnTo>
                      <a:pt x="400" y="175"/>
                    </a:lnTo>
                    <a:lnTo>
                      <a:pt x="355" y="181"/>
                    </a:lnTo>
                    <a:lnTo>
                      <a:pt x="316" y="186"/>
                    </a:lnTo>
                    <a:lnTo>
                      <a:pt x="287" y="186"/>
                    </a:lnTo>
                    <a:lnTo>
                      <a:pt x="242" y="186"/>
                    </a:lnTo>
                    <a:lnTo>
                      <a:pt x="206" y="186"/>
                    </a:lnTo>
                    <a:lnTo>
                      <a:pt x="175" y="184"/>
                    </a:lnTo>
                    <a:lnTo>
                      <a:pt x="146" y="181"/>
                    </a:lnTo>
                    <a:lnTo>
                      <a:pt x="135" y="178"/>
                    </a:lnTo>
                    <a:lnTo>
                      <a:pt x="127" y="172"/>
                    </a:lnTo>
                    <a:lnTo>
                      <a:pt x="118" y="167"/>
                    </a:lnTo>
                    <a:lnTo>
                      <a:pt x="110" y="161"/>
                    </a:lnTo>
                    <a:lnTo>
                      <a:pt x="104" y="153"/>
                    </a:lnTo>
                    <a:lnTo>
                      <a:pt x="98" y="144"/>
                    </a:lnTo>
                    <a:lnTo>
                      <a:pt x="96" y="133"/>
                    </a:lnTo>
                    <a:lnTo>
                      <a:pt x="93" y="122"/>
                    </a:lnTo>
                    <a:lnTo>
                      <a:pt x="87" y="96"/>
                    </a:lnTo>
                    <a:lnTo>
                      <a:pt x="79" y="71"/>
                    </a:lnTo>
                    <a:lnTo>
                      <a:pt x="73" y="51"/>
                    </a:lnTo>
                    <a:lnTo>
                      <a:pt x="65" y="34"/>
                    </a:lnTo>
                    <a:lnTo>
                      <a:pt x="59" y="20"/>
                    </a:lnTo>
                    <a:lnTo>
                      <a:pt x="53" y="9"/>
                    </a:lnTo>
                    <a:lnTo>
                      <a:pt x="50" y="3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CustomShape 20"/>
              <p:cNvSpPr/>
              <p:nvPr/>
            </p:nvSpPr>
            <p:spPr>
              <a:xfrm>
                <a:off x="4793760" y="4906800"/>
                <a:ext cx="169200" cy="280440"/>
              </a:xfrm>
              <a:custGeom>
                <a:avLst/>
                <a:gdLst/>
                <a:ahLst/>
                <a:rect l="l" t="t" r="r" b="b"/>
                <a:pathLst>
                  <a:path w="209" h="333">
                    <a:moveTo>
                      <a:pt x="14" y="5"/>
                    </a:moveTo>
                    <a:lnTo>
                      <a:pt x="25" y="2"/>
                    </a:lnTo>
                    <a:lnTo>
                      <a:pt x="37" y="0"/>
                    </a:lnTo>
                    <a:lnTo>
                      <a:pt x="48" y="0"/>
                    </a:lnTo>
                    <a:lnTo>
                      <a:pt x="56" y="2"/>
                    </a:lnTo>
                    <a:lnTo>
                      <a:pt x="68" y="8"/>
                    </a:lnTo>
                    <a:lnTo>
                      <a:pt x="79" y="14"/>
                    </a:lnTo>
                    <a:lnTo>
                      <a:pt x="90" y="22"/>
                    </a:lnTo>
                    <a:lnTo>
                      <a:pt x="104" y="34"/>
                    </a:lnTo>
                    <a:lnTo>
                      <a:pt x="116" y="48"/>
                    </a:lnTo>
                    <a:lnTo>
                      <a:pt x="130" y="62"/>
                    </a:lnTo>
                    <a:lnTo>
                      <a:pt x="144" y="73"/>
                    </a:lnTo>
                    <a:lnTo>
                      <a:pt x="155" y="87"/>
                    </a:lnTo>
                    <a:lnTo>
                      <a:pt x="166" y="104"/>
                    </a:lnTo>
                    <a:lnTo>
                      <a:pt x="175" y="118"/>
                    </a:lnTo>
                    <a:lnTo>
                      <a:pt x="183" y="138"/>
                    </a:lnTo>
                    <a:lnTo>
                      <a:pt x="189" y="158"/>
                    </a:lnTo>
                    <a:lnTo>
                      <a:pt x="192" y="169"/>
                    </a:lnTo>
                    <a:lnTo>
                      <a:pt x="198" y="191"/>
                    </a:lnTo>
                    <a:lnTo>
                      <a:pt x="203" y="220"/>
                    </a:lnTo>
                    <a:lnTo>
                      <a:pt x="206" y="251"/>
                    </a:lnTo>
                    <a:lnTo>
                      <a:pt x="209" y="279"/>
                    </a:lnTo>
                    <a:lnTo>
                      <a:pt x="209" y="307"/>
                    </a:lnTo>
                    <a:lnTo>
                      <a:pt x="209" y="316"/>
                    </a:lnTo>
                    <a:lnTo>
                      <a:pt x="206" y="324"/>
                    </a:lnTo>
                    <a:lnTo>
                      <a:pt x="200" y="330"/>
                    </a:lnTo>
                    <a:lnTo>
                      <a:pt x="195" y="333"/>
                    </a:lnTo>
                    <a:lnTo>
                      <a:pt x="192" y="330"/>
                    </a:lnTo>
                    <a:lnTo>
                      <a:pt x="181" y="330"/>
                    </a:lnTo>
                    <a:lnTo>
                      <a:pt x="164" y="324"/>
                    </a:lnTo>
                    <a:lnTo>
                      <a:pt x="147" y="318"/>
                    </a:lnTo>
                    <a:lnTo>
                      <a:pt x="127" y="310"/>
                    </a:lnTo>
                    <a:lnTo>
                      <a:pt x="107" y="299"/>
                    </a:lnTo>
                    <a:lnTo>
                      <a:pt x="90" y="285"/>
                    </a:lnTo>
                    <a:lnTo>
                      <a:pt x="76" y="265"/>
                    </a:lnTo>
                    <a:lnTo>
                      <a:pt x="62" y="237"/>
                    </a:lnTo>
                    <a:lnTo>
                      <a:pt x="45" y="206"/>
                    </a:lnTo>
                    <a:lnTo>
                      <a:pt x="31" y="175"/>
                    </a:lnTo>
                    <a:lnTo>
                      <a:pt x="17" y="138"/>
                    </a:lnTo>
                    <a:lnTo>
                      <a:pt x="6" y="104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9" y="19"/>
                    </a:lnTo>
                    <a:lnTo>
                      <a:pt x="14" y="5"/>
                    </a:lnTo>
                    <a:close/>
                  </a:path>
                </a:pathLst>
              </a:custGeom>
              <a:solidFill>
                <a:srgbClr val="e5e5e5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CustomShape 21"/>
              <p:cNvSpPr/>
              <p:nvPr/>
            </p:nvSpPr>
            <p:spPr>
              <a:xfrm>
                <a:off x="5361840" y="5301000"/>
                <a:ext cx="487440" cy="426240"/>
              </a:xfrm>
              <a:custGeom>
                <a:avLst/>
                <a:gdLst/>
                <a:ahLst/>
                <a:rect l="l" t="t" r="r" b="b"/>
                <a:pathLst>
                  <a:path w="595" h="505">
                    <a:moveTo>
                      <a:pt x="0" y="45"/>
                    </a:moveTo>
                    <a:lnTo>
                      <a:pt x="17" y="40"/>
                    </a:lnTo>
                    <a:lnTo>
                      <a:pt x="37" y="34"/>
                    </a:lnTo>
                    <a:lnTo>
                      <a:pt x="54" y="28"/>
                    </a:lnTo>
                    <a:lnTo>
                      <a:pt x="73" y="23"/>
                    </a:lnTo>
                    <a:lnTo>
                      <a:pt x="90" y="17"/>
                    </a:lnTo>
                    <a:lnTo>
                      <a:pt x="110" y="11"/>
                    </a:lnTo>
                    <a:lnTo>
                      <a:pt x="127" y="6"/>
                    </a:lnTo>
                    <a:lnTo>
                      <a:pt x="147" y="0"/>
                    </a:lnTo>
                    <a:lnTo>
                      <a:pt x="203" y="45"/>
                    </a:lnTo>
                    <a:lnTo>
                      <a:pt x="257" y="90"/>
                    </a:lnTo>
                    <a:lnTo>
                      <a:pt x="313" y="136"/>
                    </a:lnTo>
                    <a:lnTo>
                      <a:pt x="370" y="181"/>
                    </a:lnTo>
                    <a:lnTo>
                      <a:pt x="426" y="226"/>
                    </a:lnTo>
                    <a:lnTo>
                      <a:pt x="482" y="268"/>
                    </a:lnTo>
                    <a:lnTo>
                      <a:pt x="539" y="313"/>
                    </a:lnTo>
                    <a:lnTo>
                      <a:pt x="595" y="358"/>
                    </a:lnTo>
                    <a:lnTo>
                      <a:pt x="584" y="361"/>
                    </a:lnTo>
                    <a:lnTo>
                      <a:pt x="573" y="364"/>
                    </a:lnTo>
                    <a:lnTo>
                      <a:pt x="564" y="373"/>
                    </a:lnTo>
                    <a:lnTo>
                      <a:pt x="559" y="378"/>
                    </a:lnTo>
                    <a:lnTo>
                      <a:pt x="547" y="395"/>
                    </a:lnTo>
                    <a:lnTo>
                      <a:pt x="539" y="418"/>
                    </a:lnTo>
                    <a:lnTo>
                      <a:pt x="536" y="440"/>
                    </a:lnTo>
                    <a:lnTo>
                      <a:pt x="533" y="463"/>
                    </a:lnTo>
                    <a:lnTo>
                      <a:pt x="536" y="485"/>
                    </a:lnTo>
                    <a:lnTo>
                      <a:pt x="539" y="505"/>
                    </a:lnTo>
                    <a:lnTo>
                      <a:pt x="474" y="449"/>
                    </a:lnTo>
                    <a:lnTo>
                      <a:pt x="406" y="389"/>
                    </a:lnTo>
                    <a:lnTo>
                      <a:pt x="339" y="333"/>
                    </a:lnTo>
                    <a:lnTo>
                      <a:pt x="271" y="277"/>
                    </a:lnTo>
                    <a:lnTo>
                      <a:pt x="203" y="217"/>
                    </a:lnTo>
                    <a:lnTo>
                      <a:pt x="135" y="161"/>
                    </a:lnTo>
                    <a:lnTo>
                      <a:pt x="68" y="105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22"/>
              <p:cNvSpPr/>
              <p:nvPr/>
            </p:nvSpPr>
            <p:spPr>
              <a:xfrm>
                <a:off x="5551920" y="4296600"/>
                <a:ext cx="336960" cy="466920"/>
              </a:xfrm>
              <a:custGeom>
                <a:avLst/>
                <a:gdLst/>
                <a:ahLst/>
                <a:rect l="l" t="t" r="r" b="b"/>
                <a:pathLst>
                  <a:path w="412" h="553">
                    <a:moveTo>
                      <a:pt x="0" y="460"/>
                    </a:moveTo>
                    <a:lnTo>
                      <a:pt x="23" y="460"/>
                    </a:lnTo>
                    <a:lnTo>
                      <a:pt x="45" y="454"/>
                    </a:lnTo>
                    <a:lnTo>
                      <a:pt x="68" y="449"/>
                    </a:lnTo>
                    <a:lnTo>
                      <a:pt x="91" y="440"/>
                    </a:lnTo>
                    <a:lnTo>
                      <a:pt x="110" y="429"/>
                    </a:lnTo>
                    <a:lnTo>
                      <a:pt x="127" y="418"/>
                    </a:lnTo>
                    <a:lnTo>
                      <a:pt x="147" y="404"/>
                    </a:lnTo>
                    <a:lnTo>
                      <a:pt x="164" y="390"/>
                    </a:lnTo>
                    <a:lnTo>
                      <a:pt x="198" y="356"/>
                    </a:lnTo>
                    <a:lnTo>
                      <a:pt x="226" y="319"/>
                    </a:lnTo>
                    <a:lnTo>
                      <a:pt x="254" y="280"/>
                    </a:lnTo>
                    <a:lnTo>
                      <a:pt x="280" y="243"/>
                    </a:lnTo>
                    <a:lnTo>
                      <a:pt x="291" y="215"/>
                    </a:lnTo>
                    <a:lnTo>
                      <a:pt x="305" y="184"/>
                    </a:lnTo>
                    <a:lnTo>
                      <a:pt x="319" y="153"/>
                    </a:lnTo>
                    <a:lnTo>
                      <a:pt x="330" y="124"/>
                    </a:lnTo>
                    <a:lnTo>
                      <a:pt x="344" y="93"/>
                    </a:lnTo>
                    <a:lnTo>
                      <a:pt x="359" y="62"/>
                    </a:lnTo>
                    <a:lnTo>
                      <a:pt x="370" y="31"/>
                    </a:lnTo>
                    <a:lnTo>
                      <a:pt x="384" y="3"/>
                    </a:lnTo>
                    <a:lnTo>
                      <a:pt x="387" y="3"/>
                    </a:lnTo>
                    <a:lnTo>
                      <a:pt x="392" y="0"/>
                    </a:lnTo>
                    <a:lnTo>
                      <a:pt x="395" y="0"/>
                    </a:lnTo>
                    <a:lnTo>
                      <a:pt x="398" y="0"/>
                    </a:lnTo>
                    <a:lnTo>
                      <a:pt x="401" y="0"/>
                    </a:lnTo>
                    <a:lnTo>
                      <a:pt x="407" y="0"/>
                    </a:lnTo>
                    <a:lnTo>
                      <a:pt x="409" y="0"/>
                    </a:lnTo>
                    <a:lnTo>
                      <a:pt x="412" y="0"/>
                    </a:lnTo>
                    <a:lnTo>
                      <a:pt x="398" y="37"/>
                    </a:lnTo>
                    <a:lnTo>
                      <a:pt x="384" y="71"/>
                    </a:lnTo>
                    <a:lnTo>
                      <a:pt x="370" y="107"/>
                    </a:lnTo>
                    <a:lnTo>
                      <a:pt x="356" y="144"/>
                    </a:lnTo>
                    <a:lnTo>
                      <a:pt x="339" y="181"/>
                    </a:lnTo>
                    <a:lnTo>
                      <a:pt x="325" y="215"/>
                    </a:lnTo>
                    <a:lnTo>
                      <a:pt x="311" y="251"/>
                    </a:lnTo>
                    <a:lnTo>
                      <a:pt x="297" y="285"/>
                    </a:lnTo>
                    <a:lnTo>
                      <a:pt x="305" y="277"/>
                    </a:lnTo>
                    <a:lnTo>
                      <a:pt x="313" y="265"/>
                    </a:lnTo>
                    <a:lnTo>
                      <a:pt x="322" y="254"/>
                    </a:lnTo>
                    <a:lnTo>
                      <a:pt x="330" y="243"/>
                    </a:lnTo>
                    <a:lnTo>
                      <a:pt x="339" y="232"/>
                    </a:lnTo>
                    <a:lnTo>
                      <a:pt x="344" y="220"/>
                    </a:lnTo>
                    <a:lnTo>
                      <a:pt x="353" y="209"/>
                    </a:lnTo>
                    <a:lnTo>
                      <a:pt x="361" y="198"/>
                    </a:lnTo>
                    <a:lnTo>
                      <a:pt x="359" y="206"/>
                    </a:lnTo>
                    <a:lnTo>
                      <a:pt x="347" y="232"/>
                    </a:lnTo>
                    <a:lnTo>
                      <a:pt x="330" y="265"/>
                    </a:lnTo>
                    <a:lnTo>
                      <a:pt x="311" y="308"/>
                    </a:lnTo>
                    <a:lnTo>
                      <a:pt x="288" y="350"/>
                    </a:lnTo>
                    <a:lnTo>
                      <a:pt x="268" y="390"/>
                    </a:lnTo>
                    <a:lnTo>
                      <a:pt x="251" y="421"/>
                    </a:lnTo>
                    <a:lnTo>
                      <a:pt x="240" y="438"/>
                    </a:lnTo>
                    <a:lnTo>
                      <a:pt x="229" y="452"/>
                    </a:lnTo>
                    <a:lnTo>
                      <a:pt x="209" y="469"/>
                    </a:lnTo>
                    <a:lnTo>
                      <a:pt x="189" y="485"/>
                    </a:lnTo>
                    <a:lnTo>
                      <a:pt x="167" y="505"/>
                    </a:lnTo>
                    <a:lnTo>
                      <a:pt x="147" y="525"/>
                    </a:lnTo>
                    <a:lnTo>
                      <a:pt x="127" y="539"/>
                    </a:lnTo>
                    <a:lnTo>
                      <a:pt x="116" y="550"/>
                    </a:lnTo>
                    <a:lnTo>
                      <a:pt x="110" y="553"/>
                    </a:lnTo>
                    <a:lnTo>
                      <a:pt x="127" y="533"/>
                    </a:lnTo>
                    <a:lnTo>
                      <a:pt x="144" y="514"/>
                    </a:lnTo>
                    <a:lnTo>
                      <a:pt x="161" y="494"/>
                    </a:lnTo>
                    <a:lnTo>
                      <a:pt x="178" y="474"/>
                    </a:lnTo>
                    <a:lnTo>
                      <a:pt x="195" y="454"/>
                    </a:lnTo>
                    <a:lnTo>
                      <a:pt x="212" y="435"/>
                    </a:lnTo>
                    <a:lnTo>
                      <a:pt x="226" y="415"/>
                    </a:lnTo>
                    <a:lnTo>
                      <a:pt x="243" y="395"/>
                    </a:lnTo>
                    <a:lnTo>
                      <a:pt x="232" y="406"/>
                    </a:lnTo>
                    <a:lnTo>
                      <a:pt x="218" y="418"/>
                    </a:lnTo>
                    <a:lnTo>
                      <a:pt x="203" y="429"/>
                    </a:lnTo>
                    <a:lnTo>
                      <a:pt x="189" y="438"/>
                    </a:lnTo>
                    <a:lnTo>
                      <a:pt x="178" y="449"/>
                    </a:lnTo>
                    <a:lnTo>
                      <a:pt x="164" y="460"/>
                    </a:lnTo>
                    <a:lnTo>
                      <a:pt x="150" y="469"/>
                    </a:lnTo>
                    <a:lnTo>
                      <a:pt x="136" y="480"/>
                    </a:lnTo>
                    <a:lnTo>
                      <a:pt x="150" y="466"/>
                    </a:lnTo>
                    <a:lnTo>
                      <a:pt x="164" y="449"/>
                    </a:lnTo>
                    <a:lnTo>
                      <a:pt x="178" y="432"/>
                    </a:lnTo>
                    <a:lnTo>
                      <a:pt x="192" y="418"/>
                    </a:lnTo>
                    <a:lnTo>
                      <a:pt x="206" y="401"/>
                    </a:lnTo>
                    <a:lnTo>
                      <a:pt x="220" y="384"/>
                    </a:lnTo>
                    <a:lnTo>
                      <a:pt x="234" y="370"/>
                    </a:lnTo>
                    <a:lnTo>
                      <a:pt x="246" y="353"/>
                    </a:lnTo>
                    <a:lnTo>
                      <a:pt x="220" y="381"/>
                    </a:lnTo>
                    <a:lnTo>
                      <a:pt x="192" y="404"/>
                    </a:lnTo>
                    <a:lnTo>
                      <a:pt x="164" y="423"/>
                    </a:lnTo>
                    <a:lnTo>
                      <a:pt x="136" y="440"/>
                    </a:lnTo>
                    <a:lnTo>
                      <a:pt x="105" y="454"/>
                    </a:lnTo>
                    <a:lnTo>
                      <a:pt x="74" y="469"/>
                    </a:lnTo>
                    <a:lnTo>
                      <a:pt x="40" y="477"/>
                    </a:lnTo>
                    <a:lnTo>
                      <a:pt x="0" y="488"/>
                    </a:lnTo>
                    <a:lnTo>
                      <a:pt x="0" y="483"/>
                    </a:lnTo>
                    <a:lnTo>
                      <a:pt x="0" y="480"/>
                    </a:lnTo>
                    <a:lnTo>
                      <a:pt x="0" y="477"/>
                    </a:lnTo>
                    <a:lnTo>
                      <a:pt x="0" y="474"/>
                    </a:lnTo>
                    <a:lnTo>
                      <a:pt x="0" y="471"/>
                    </a:lnTo>
                    <a:lnTo>
                      <a:pt x="0" y="469"/>
                    </a:lnTo>
                    <a:lnTo>
                      <a:pt x="0" y="466"/>
                    </a:lnTo>
                    <a:lnTo>
                      <a:pt x="0" y="460"/>
                    </a:lnTo>
                    <a:close/>
                  </a:path>
                </a:pathLst>
              </a:custGeom>
              <a:solidFill>
                <a:srgbClr val="999999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23"/>
              <p:cNvSpPr/>
              <p:nvPr/>
            </p:nvSpPr>
            <p:spPr>
              <a:xfrm>
                <a:off x="5670360" y="4305960"/>
                <a:ext cx="292680" cy="490680"/>
              </a:xfrm>
              <a:custGeom>
                <a:avLst/>
                <a:gdLst/>
                <a:ahLst/>
                <a:rect l="l" t="t" r="r" b="b"/>
                <a:pathLst>
                  <a:path w="358" h="581">
                    <a:moveTo>
                      <a:pt x="302" y="0"/>
                    </a:moveTo>
                    <a:lnTo>
                      <a:pt x="299" y="8"/>
                    </a:lnTo>
                    <a:lnTo>
                      <a:pt x="291" y="33"/>
                    </a:lnTo>
                    <a:lnTo>
                      <a:pt x="279" y="70"/>
                    </a:lnTo>
                    <a:lnTo>
                      <a:pt x="265" y="115"/>
                    </a:lnTo>
                    <a:lnTo>
                      <a:pt x="248" y="160"/>
                    </a:lnTo>
                    <a:lnTo>
                      <a:pt x="234" y="205"/>
                    </a:lnTo>
                    <a:lnTo>
                      <a:pt x="220" y="242"/>
                    </a:lnTo>
                    <a:lnTo>
                      <a:pt x="212" y="268"/>
                    </a:lnTo>
                    <a:lnTo>
                      <a:pt x="203" y="290"/>
                    </a:lnTo>
                    <a:lnTo>
                      <a:pt x="192" y="313"/>
                    </a:lnTo>
                    <a:lnTo>
                      <a:pt x="181" y="338"/>
                    </a:lnTo>
                    <a:lnTo>
                      <a:pt x="169" y="366"/>
                    </a:lnTo>
                    <a:lnTo>
                      <a:pt x="155" y="392"/>
                    </a:lnTo>
                    <a:lnTo>
                      <a:pt x="141" y="417"/>
                    </a:lnTo>
                    <a:lnTo>
                      <a:pt x="127" y="442"/>
                    </a:lnTo>
                    <a:lnTo>
                      <a:pt x="110" y="465"/>
                    </a:lnTo>
                    <a:lnTo>
                      <a:pt x="93" y="485"/>
                    </a:lnTo>
                    <a:lnTo>
                      <a:pt x="76" y="505"/>
                    </a:lnTo>
                    <a:lnTo>
                      <a:pt x="57" y="524"/>
                    </a:lnTo>
                    <a:lnTo>
                      <a:pt x="40" y="544"/>
                    </a:lnTo>
                    <a:lnTo>
                      <a:pt x="23" y="558"/>
                    </a:lnTo>
                    <a:lnTo>
                      <a:pt x="11" y="569"/>
                    </a:lnTo>
                    <a:lnTo>
                      <a:pt x="3" y="578"/>
                    </a:lnTo>
                    <a:lnTo>
                      <a:pt x="0" y="581"/>
                    </a:lnTo>
                    <a:lnTo>
                      <a:pt x="31" y="561"/>
                    </a:lnTo>
                    <a:lnTo>
                      <a:pt x="62" y="538"/>
                    </a:lnTo>
                    <a:lnTo>
                      <a:pt x="88" y="516"/>
                    </a:lnTo>
                    <a:lnTo>
                      <a:pt x="113" y="488"/>
                    </a:lnTo>
                    <a:lnTo>
                      <a:pt x="133" y="459"/>
                    </a:lnTo>
                    <a:lnTo>
                      <a:pt x="155" y="428"/>
                    </a:lnTo>
                    <a:lnTo>
                      <a:pt x="172" y="397"/>
                    </a:lnTo>
                    <a:lnTo>
                      <a:pt x="192" y="366"/>
                    </a:lnTo>
                    <a:lnTo>
                      <a:pt x="186" y="389"/>
                    </a:lnTo>
                    <a:lnTo>
                      <a:pt x="178" y="409"/>
                    </a:lnTo>
                    <a:lnTo>
                      <a:pt x="172" y="431"/>
                    </a:lnTo>
                    <a:lnTo>
                      <a:pt x="164" y="454"/>
                    </a:lnTo>
                    <a:lnTo>
                      <a:pt x="158" y="476"/>
                    </a:lnTo>
                    <a:lnTo>
                      <a:pt x="153" y="499"/>
                    </a:lnTo>
                    <a:lnTo>
                      <a:pt x="144" y="521"/>
                    </a:lnTo>
                    <a:lnTo>
                      <a:pt x="138" y="544"/>
                    </a:lnTo>
                    <a:lnTo>
                      <a:pt x="141" y="541"/>
                    </a:lnTo>
                    <a:lnTo>
                      <a:pt x="144" y="541"/>
                    </a:lnTo>
                    <a:lnTo>
                      <a:pt x="147" y="541"/>
                    </a:lnTo>
                    <a:lnTo>
                      <a:pt x="150" y="541"/>
                    </a:lnTo>
                    <a:lnTo>
                      <a:pt x="153" y="541"/>
                    </a:lnTo>
                    <a:lnTo>
                      <a:pt x="155" y="541"/>
                    </a:lnTo>
                    <a:lnTo>
                      <a:pt x="158" y="538"/>
                    </a:lnTo>
                    <a:lnTo>
                      <a:pt x="172" y="493"/>
                    </a:lnTo>
                    <a:lnTo>
                      <a:pt x="184" y="448"/>
                    </a:lnTo>
                    <a:lnTo>
                      <a:pt x="195" y="403"/>
                    </a:lnTo>
                    <a:lnTo>
                      <a:pt x="209" y="358"/>
                    </a:lnTo>
                    <a:lnTo>
                      <a:pt x="220" y="313"/>
                    </a:lnTo>
                    <a:lnTo>
                      <a:pt x="234" y="270"/>
                    </a:lnTo>
                    <a:lnTo>
                      <a:pt x="246" y="225"/>
                    </a:lnTo>
                    <a:lnTo>
                      <a:pt x="257" y="180"/>
                    </a:lnTo>
                    <a:lnTo>
                      <a:pt x="257" y="197"/>
                    </a:lnTo>
                    <a:lnTo>
                      <a:pt x="254" y="211"/>
                    </a:lnTo>
                    <a:lnTo>
                      <a:pt x="251" y="228"/>
                    </a:lnTo>
                    <a:lnTo>
                      <a:pt x="251" y="245"/>
                    </a:lnTo>
                    <a:lnTo>
                      <a:pt x="248" y="262"/>
                    </a:lnTo>
                    <a:lnTo>
                      <a:pt x="246" y="279"/>
                    </a:lnTo>
                    <a:lnTo>
                      <a:pt x="246" y="296"/>
                    </a:lnTo>
                    <a:lnTo>
                      <a:pt x="243" y="313"/>
                    </a:lnTo>
                    <a:lnTo>
                      <a:pt x="237" y="341"/>
                    </a:lnTo>
                    <a:lnTo>
                      <a:pt x="229" y="369"/>
                    </a:lnTo>
                    <a:lnTo>
                      <a:pt x="223" y="397"/>
                    </a:lnTo>
                    <a:lnTo>
                      <a:pt x="215" y="423"/>
                    </a:lnTo>
                    <a:lnTo>
                      <a:pt x="209" y="451"/>
                    </a:lnTo>
                    <a:lnTo>
                      <a:pt x="200" y="479"/>
                    </a:lnTo>
                    <a:lnTo>
                      <a:pt x="195" y="507"/>
                    </a:lnTo>
                    <a:lnTo>
                      <a:pt x="186" y="536"/>
                    </a:lnTo>
                    <a:lnTo>
                      <a:pt x="203" y="493"/>
                    </a:lnTo>
                    <a:lnTo>
                      <a:pt x="217" y="454"/>
                    </a:lnTo>
                    <a:lnTo>
                      <a:pt x="231" y="414"/>
                    </a:lnTo>
                    <a:lnTo>
                      <a:pt x="246" y="375"/>
                    </a:lnTo>
                    <a:lnTo>
                      <a:pt x="260" y="332"/>
                    </a:lnTo>
                    <a:lnTo>
                      <a:pt x="277" y="293"/>
                    </a:lnTo>
                    <a:lnTo>
                      <a:pt x="291" y="253"/>
                    </a:lnTo>
                    <a:lnTo>
                      <a:pt x="305" y="214"/>
                    </a:lnTo>
                    <a:lnTo>
                      <a:pt x="310" y="189"/>
                    </a:lnTo>
                    <a:lnTo>
                      <a:pt x="319" y="166"/>
                    </a:lnTo>
                    <a:lnTo>
                      <a:pt x="325" y="143"/>
                    </a:lnTo>
                    <a:lnTo>
                      <a:pt x="330" y="121"/>
                    </a:lnTo>
                    <a:lnTo>
                      <a:pt x="339" y="95"/>
                    </a:lnTo>
                    <a:lnTo>
                      <a:pt x="344" y="73"/>
                    </a:lnTo>
                    <a:lnTo>
                      <a:pt x="350" y="50"/>
                    </a:lnTo>
                    <a:lnTo>
                      <a:pt x="358" y="28"/>
                    </a:lnTo>
                    <a:lnTo>
                      <a:pt x="344" y="56"/>
                    </a:lnTo>
                    <a:lnTo>
                      <a:pt x="333" y="84"/>
                    </a:lnTo>
                    <a:lnTo>
                      <a:pt x="319" y="112"/>
                    </a:lnTo>
                    <a:lnTo>
                      <a:pt x="308" y="141"/>
                    </a:lnTo>
                    <a:lnTo>
                      <a:pt x="296" y="172"/>
                    </a:lnTo>
                    <a:lnTo>
                      <a:pt x="285" y="200"/>
                    </a:lnTo>
                    <a:lnTo>
                      <a:pt x="271" y="228"/>
                    </a:lnTo>
                    <a:lnTo>
                      <a:pt x="260" y="256"/>
                    </a:lnTo>
                    <a:lnTo>
                      <a:pt x="268" y="225"/>
                    </a:lnTo>
                    <a:lnTo>
                      <a:pt x="277" y="194"/>
                    </a:lnTo>
                    <a:lnTo>
                      <a:pt x="282" y="163"/>
                    </a:lnTo>
                    <a:lnTo>
                      <a:pt x="291" y="132"/>
                    </a:lnTo>
                    <a:lnTo>
                      <a:pt x="299" y="101"/>
                    </a:lnTo>
                    <a:lnTo>
                      <a:pt x="308" y="70"/>
                    </a:lnTo>
                    <a:lnTo>
                      <a:pt x="313" y="39"/>
                    </a:lnTo>
                    <a:lnTo>
                      <a:pt x="322" y="8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24"/>
              <p:cNvSpPr/>
              <p:nvPr/>
            </p:nvSpPr>
            <p:spPr>
              <a:xfrm>
                <a:off x="4383360" y="5423040"/>
                <a:ext cx="682200" cy="641520"/>
              </a:xfrm>
              <a:custGeom>
                <a:avLst/>
                <a:gdLst/>
                <a:ahLst/>
                <a:rect l="l" t="t" r="r" b="b"/>
                <a:pathLst>
                  <a:path w="832" h="759">
                    <a:moveTo>
                      <a:pt x="0" y="152"/>
                    </a:moveTo>
                    <a:lnTo>
                      <a:pt x="11" y="147"/>
                    </a:lnTo>
                    <a:lnTo>
                      <a:pt x="45" y="124"/>
                    </a:lnTo>
                    <a:lnTo>
                      <a:pt x="99" y="96"/>
                    </a:lnTo>
                    <a:lnTo>
                      <a:pt x="163" y="62"/>
                    </a:lnTo>
                    <a:lnTo>
                      <a:pt x="203" y="48"/>
                    </a:lnTo>
                    <a:lnTo>
                      <a:pt x="242" y="34"/>
                    </a:lnTo>
                    <a:lnTo>
                      <a:pt x="282" y="20"/>
                    </a:lnTo>
                    <a:lnTo>
                      <a:pt x="324" y="11"/>
                    </a:lnTo>
                    <a:lnTo>
                      <a:pt x="367" y="3"/>
                    </a:lnTo>
                    <a:lnTo>
                      <a:pt x="412" y="0"/>
                    </a:lnTo>
                    <a:lnTo>
                      <a:pt x="454" y="0"/>
                    </a:lnTo>
                    <a:lnTo>
                      <a:pt x="496" y="6"/>
                    </a:lnTo>
                    <a:lnTo>
                      <a:pt x="575" y="23"/>
                    </a:lnTo>
                    <a:lnTo>
                      <a:pt x="643" y="40"/>
                    </a:lnTo>
                    <a:lnTo>
                      <a:pt x="699" y="56"/>
                    </a:lnTo>
                    <a:lnTo>
                      <a:pt x="747" y="71"/>
                    </a:lnTo>
                    <a:lnTo>
                      <a:pt x="784" y="85"/>
                    </a:lnTo>
                    <a:lnTo>
                      <a:pt x="809" y="96"/>
                    </a:lnTo>
                    <a:lnTo>
                      <a:pt x="826" y="102"/>
                    </a:lnTo>
                    <a:lnTo>
                      <a:pt x="832" y="104"/>
                    </a:lnTo>
                    <a:lnTo>
                      <a:pt x="801" y="119"/>
                    </a:lnTo>
                    <a:lnTo>
                      <a:pt x="770" y="130"/>
                    </a:lnTo>
                    <a:lnTo>
                      <a:pt x="739" y="144"/>
                    </a:lnTo>
                    <a:lnTo>
                      <a:pt x="708" y="158"/>
                    </a:lnTo>
                    <a:lnTo>
                      <a:pt x="677" y="172"/>
                    </a:lnTo>
                    <a:lnTo>
                      <a:pt x="649" y="186"/>
                    </a:lnTo>
                    <a:lnTo>
                      <a:pt x="618" y="200"/>
                    </a:lnTo>
                    <a:lnTo>
                      <a:pt x="587" y="214"/>
                    </a:lnTo>
                    <a:lnTo>
                      <a:pt x="606" y="285"/>
                    </a:lnTo>
                    <a:lnTo>
                      <a:pt x="629" y="353"/>
                    </a:lnTo>
                    <a:lnTo>
                      <a:pt x="651" y="420"/>
                    </a:lnTo>
                    <a:lnTo>
                      <a:pt x="677" y="485"/>
                    </a:lnTo>
                    <a:lnTo>
                      <a:pt x="702" y="550"/>
                    </a:lnTo>
                    <a:lnTo>
                      <a:pt x="730" y="615"/>
                    </a:lnTo>
                    <a:lnTo>
                      <a:pt x="761" y="680"/>
                    </a:lnTo>
                    <a:lnTo>
                      <a:pt x="795" y="745"/>
                    </a:lnTo>
                    <a:lnTo>
                      <a:pt x="792" y="748"/>
                    </a:lnTo>
                    <a:lnTo>
                      <a:pt x="790" y="750"/>
                    </a:lnTo>
                    <a:lnTo>
                      <a:pt x="781" y="756"/>
                    </a:lnTo>
                    <a:lnTo>
                      <a:pt x="770" y="759"/>
                    </a:lnTo>
                    <a:lnTo>
                      <a:pt x="756" y="756"/>
                    </a:lnTo>
                    <a:lnTo>
                      <a:pt x="739" y="753"/>
                    </a:lnTo>
                    <a:lnTo>
                      <a:pt x="716" y="739"/>
                    </a:lnTo>
                    <a:lnTo>
                      <a:pt x="688" y="719"/>
                    </a:lnTo>
                    <a:lnTo>
                      <a:pt x="657" y="688"/>
                    </a:lnTo>
                    <a:lnTo>
                      <a:pt x="623" y="646"/>
                    </a:lnTo>
                    <a:lnTo>
                      <a:pt x="587" y="598"/>
                    </a:lnTo>
                    <a:lnTo>
                      <a:pt x="555" y="547"/>
                    </a:lnTo>
                    <a:lnTo>
                      <a:pt x="524" y="497"/>
                    </a:lnTo>
                    <a:lnTo>
                      <a:pt x="499" y="451"/>
                    </a:lnTo>
                    <a:lnTo>
                      <a:pt x="479" y="415"/>
                    </a:lnTo>
                    <a:lnTo>
                      <a:pt x="468" y="389"/>
                    </a:lnTo>
                    <a:lnTo>
                      <a:pt x="457" y="372"/>
                    </a:lnTo>
                    <a:lnTo>
                      <a:pt x="445" y="350"/>
                    </a:lnTo>
                    <a:lnTo>
                      <a:pt x="431" y="327"/>
                    </a:lnTo>
                    <a:lnTo>
                      <a:pt x="417" y="305"/>
                    </a:lnTo>
                    <a:lnTo>
                      <a:pt x="403" y="285"/>
                    </a:lnTo>
                    <a:lnTo>
                      <a:pt x="392" y="268"/>
                    </a:lnTo>
                    <a:lnTo>
                      <a:pt x="383" y="257"/>
                    </a:lnTo>
                    <a:lnTo>
                      <a:pt x="381" y="251"/>
                    </a:lnTo>
                    <a:lnTo>
                      <a:pt x="347" y="254"/>
                    </a:lnTo>
                    <a:lnTo>
                      <a:pt x="316" y="254"/>
                    </a:lnTo>
                    <a:lnTo>
                      <a:pt x="282" y="257"/>
                    </a:lnTo>
                    <a:lnTo>
                      <a:pt x="248" y="257"/>
                    </a:lnTo>
                    <a:lnTo>
                      <a:pt x="214" y="260"/>
                    </a:lnTo>
                    <a:lnTo>
                      <a:pt x="180" y="260"/>
                    </a:lnTo>
                    <a:lnTo>
                      <a:pt x="147" y="262"/>
                    </a:lnTo>
                    <a:lnTo>
                      <a:pt x="116" y="262"/>
                    </a:lnTo>
                    <a:lnTo>
                      <a:pt x="101" y="248"/>
                    </a:lnTo>
                    <a:lnTo>
                      <a:pt x="84" y="234"/>
                    </a:lnTo>
                    <a:lnTo>
                      <a:pt x="70" y="223"/>
                    </a:lnTo>
                    <a:lnTo>
                      <a:pt x="56" y="209"/>
                    </a:lnTo>
                    <a:lnTo>
                      <a:pt x="42" y="195"/>
                    </a:lnTo>
                    <a:lnTo>
                      <a:pt x="28" y="181"/>
                    </a:lnTo>
                    <a:lnTo>
                      <a:pt x="14" y="166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decaab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25"/>
              <p:cNvSpPr/>
              <p:nvPr/>
            </p:nvSpPr>
            <p:spPr>
              <a:xfrm>
                <a:off x="5396400" y="5042520"/>
                <a:ext cx="369720" cy="314280"/>
              </a:xfrm>
              <a:custGeom>
                <a:avLst/>
                <a:gdLst/>
                <a:ahLst/>
                <a:rect l="l" t="t" r="r" b="b"/>
                <a:pathLst>
                  <a:path w="452" h="373">
                    <a:moveTo>
                      <a:pt x="40" y="0"/>
                    </a:moveTo>
                    <a:lnTo>
                      <a:pt x="0" y="170"/>
                    </a:lnTo>
                    <a:lnTo>
                      <a:pt x="85" y="319"/>
                    </a:lnTo>
                    <a:lnTo>
                      <a:pt x="184" y="373"/>
                    </a:lnTo>
                    <a:lnTo>
                      <a:pt x="384" y="302"/>
                    </a:lnTo>
                    <a:lnTo>
                      <a:pt x="452" y="209"/>
                    </a:lnTo>
                    <a:lnTo>
                      <a:pt x="452" y="147"/>
                    </a:lnTo>
                    <a:lnTo>
                      <a:pt x="446" y="147"/>
                    </a:lnTo>
                    <a:lnTo>
                      <a:pt x="432" y="147"/>
                    </a:lnTo>
                    <a:lnTo>
                      <a:pt x="409" y="144"/>
                    </a:lnTo>
                    <a:lnTo>
                      <a:pt x="378" y="142"/>
                    </a:lnTo>
                    <a:lnTo>
                      <a:pt x="344" y="136"/>
                    </a:lnTo>
                    <a:lnTo>
                      <a:pt x="308" y="127"/>
                    </a:lnTo>
                    <a:lnTo>
                      <a:pt x="268" y="119"/>
                    </a:lnTo>
                    <a:lnTo>
                      <a:pt x="232" y="105"/>
                    </a:lnTo>
                    <a:lnTo>
                      <a:pt x="195" y="91"/>
                    </a:lnTo>
                    <a:lnTo>
                      <a:pt x="161" y="74"/>
                    </a:lnTo>
                    <a:lnTo>
                      <a:pt x="127" y="57"/>
                    </a:lnTo>
                    <a:lnTo>
                      <a:pt x="99" y="40"/>
                    </a:lnTo>
                    <a:lnTo>
                      <a:pt x="77" y="26"/>
                    </a:lnTo>
                    <a:lnTo>
                      <a:pt x="57" y="12"/>
                    </a:lnTo>
                    <a:lnTo>
                      <a:pt x="46" y="3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e5d8b2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26"/>
              <p:cNvSpPr/>
              <p:nvPr/>
            </p:nvSpPr>
            <p:spPr>
              <a:xfrm>
                <a:off x="4592160" y="5122080"/>
                <a:ext cx="837720" cy="418680"/>
              </a:xfrm>
              <a:custGeom>
                <a:avLst/>
                <a:gdLst/>
                <a:ahLst/>
                <a:rect l="l" t="t" r="r" b="b"/>
                <a:pathLst>
                  <a:path w="1021" h="496">
                    <a:moveTo>
                      <a:pt x="17" y="293"/>
                    </a:moveTo>
                    <a:lnTo>
                      <a:pt x="0" y="110"/>
                    </a:lnTo>
                    <a:lnTo>
                      <a:pt x="28" y="0"/>
                    </a:lnTo>
                    <a:lnTo>
                      <a:pt x="634" y="107"/>
                    </a:lnTo>
                    <a:lnTo>
                      <a:pt x="868" y="90"/>
                    </a:lnTo>
                    <a:lnTo>
                      <a:pt x="1021" y="256"/>
                    </a:lnTo>
                    <a:lnTo>
                      <a:pt x="936" y="397"/>
                    </a:lnTo>
                    <a:lnTo>
                      <a:pt x="818" y="496"/>
                    </a:lnTo>
                    <a:lnTo>
                      <a:pt x="304" y="338"/>
                    </a:lnTo>
                    <a:lnTo>
                      <a:pt x="17" y="293"/>
                    </a:lnTo>
                    <a:close/>
                  </a:path>
                </a:pathLst>
              </a:custGeom>
              <a:solidFill>
                <a:srgbClr val="e5d8b2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27"/>
              <p:cNvSpPr/>
              <p:nvPr/>
            </p:nvSpPr>
            <p:spPr>
              <a:xfrm>
                <a:off x="4942440" y="4904280"/>
                <a:ext cx="566280" cy="478800"/>
              </a:xfrm>
              <a:custGeom>
                <a:avLst/>
                <a:gdLst/>
                <a:ahLst/>
                <a:rect l="l" t="t" r="r" b="b"/>
                <a:pathLst>
                  <a:path w="691" h="567">
                    <a:moveTo>
                      <a:pt x="152" y="0"/>
                    </a:moveTo>
                    <a:lnTo>
                      <a:pt x="138" y="14"/>
                    </a:lnTo>
                    <a:lnTo>
                      <a:pt x="124" y="34"/>
                    </a:lnTo>
                    <a:lnTo>
                      <a:pt x="112" y="56"/>
                    </a:lnTo>
                    <a:lnTo>
                      <a:pt x="101" y="79"/>
                    </a:lnTo>
                    <a:lnTo>
                      <a:pt x="90" y="104"/>
                    </a:lnTo>
                    <a:lnTo>
                      <a:pt x="79" y="130"/>
                    </a:lnTo>
                    <a:lnTo>
                      <a:pt x="67" y="149"/>
                    </a:lnTo>
                    <a:lnTo>
                      <a:pt x="59" y="172"/>
                    </a:lnTo>
                    <a:lnTo>
                      <a:pt x="56" y="172"/>
                    </a:lnTo>
                    <a:lnTo>
                      <a:pt x="53" y="172"/>
                    </a:lnTo>
                    <a:lnTo>
                      <a:pt x="50" y="172"/>
                    </a:lnTo>
                    <a:lnTo>
                      <a:pt x="48" y="172"/>
                    </a:lnTo>
                    <a:lnTo>
                      <a:pt x="42" y="172"/>
                    </a:lnTo>
                    <a:lnTo>
                      <a:pt x="39" y="172"/>
                    </a:lnTo>
                    <a:lnTo>
                      <a:pt x="36" y="172"/>
                    </a:lnTo>
                    <a:lnTo>
                      <a:pt x="33" y="175"/>
                    </a:lnTo>
                    <a:lnTo>
                      <a:pt x="33" y="178"/>
                    </a:lnTo>
                    <a:lnTo>
                      <a:pt x="36" y="189"/>
                    </a:lnTo>
                    <a:lnTo>
                      <a:pt x="39" y="206"/>
                    </a:lnTo>
                    <a:lnTo>
                      <a:pt x="42" y="226"/>
                    </a:lnTo>
                    <a:lnTo>
                      <a:pt x="45" y="245"/>
                    </a:lnTo>
                    <a:lnTo>
                      <a:pt x="48" y="265"/>
                    </a:lnTo>
                    <a:lnTo>
                      <a:pt x="48" y="285"/>
                    </a:lnTo>
                    <a:lnTo>
                      <a:pt x="50" y="299"/>
                    </a:lnTo>
                    <a:lnTo>
                      <a:pt x="48" y="307"/>
                    </a:lnTo>
                    <a:lnTo>
                      <a:pt x="42" y="316"/>
                    </a:lnTo>
                    <a:lnTo>
                      <a:pt x="33" y="324"/>
                    </a:lnTo>
                    <a:lnTo>
                      <a:pt x="25" y="330"/>
                    </a:lnTo>
                    <a:lnTo>
                      <a:pt x="17" y="336"/>
                    </a:lnTo>
                    <a:lnTo>
                      <a:pt x="8" y="338"/>
                    </a:lnTo>
                    <a:lnTo>
                      <a:pt x="2" y="341"/>
                    </a:lnTo>
                    <a:lnTo>
                      <a:pt x="0" y="341"/>
                    </a:lnTo>
                    <a:lnTo>
                      <a:pt x="8" y="341"/>
                    </a:lnTo>
                    <a:lnTo>
                      <a:pt x="28" y="344"/>
                    </a:lnTo>
                    <a:lnTo>
                      <a:pt x="59" y="350"/>
                    </a:lnTo>
                    <a:lnTo>
                      <a:pt x="93" y="352"/>
                    </a:lnTo>
                    <a:lnTo>
                      <a:pt x="127" y="361"/>
                    </a:lnTo>
                    <a:lnTo>
                      <a:pt x="158" y="367"/>
                    </a:lnTo>
                    <a:lnTo>
                      <a:pt x="183" y="375"/>
                    </a:lnTo>
                    <a:lnTo>
                      <a:pt x="197" y="384"/>
                    </a:lnTo>
                    <a:lnTo>
                      <a:pt x="205" y="392"/>
                    </a:lnTo>
                    <a:lnTo>
                      <a:pt x="211" y="403"/>
                    </a:lnTo>
                    <a:lnTo>
                      <a:pt x="217" y="415"/>
                    </a:lnTo>
                    <a:lnTo>
                      <a:pt x="222" y="426"/>
                    </a:lnTo>
                    <a:lnTo>
                      <a:pt x="228" y="434"/>
                    </a:lnTo>
                    <a:lnTo>
                      <a:pt x="231" y="443"/>
                    </a:lnTo>
                    <a:lnTo>
                      <a:pt x="231" y="448"/>
                    </a:lnTo>
                    <a:lnTo>
                      <a:pt x="234" y="451"/>
                    </a:lnTo>
                    <a:lnTo>
                      <a:pt x="234" y="448"/>
                    </a:lnTo>
                    <a:lnTo>
                      <a:pt x="234" y="443"/>
                    </a:lnTo>
                    <a:lnTo>
                      <a:pt x="237" y="434"/>
                    </a:lnTo>
                    <a:lnTo>
                      <a:pt x="242" y="426"/>
                    </a:lnTo>
                    <a:lnTo>
                      <a:pt x="248" y="415"/>
                    </a:lnTo>
                    <a:lnTo>
                      <a:pt x="256" y="406"/>
                    </a:lnTo>
                    <a:lnTo>
                      <a:pt x="265" y="398"/>
                    </a:lnTo>
                    <a:lnTo>
                      <a:pt x="276" y="392"/>
                    </a:lnTo>
                    <a:lnTo>
                      <a:pt x="293" y="389"/>
                    </a:lnTo>
                    <a:lnTo>
                      <a:pt x="313" y="384"/>
                    </a:lnTo>
                    <a:lnTo>
                      <a:pt x="338" y="381"/>
                    </a:lnTo>
                    <a:lnTo>
                      <a:pt x="361" y="378"/>
                    </a:lnTo>
                    <a:lnTo>
                      <a:pt x="383" y="375"/>
                    </a:lnTo>
                    <a:lnTo>
                      <a:pt x="403" y="375"/>
                    </a:lnTo>
                    <a:lnTo>
                      <a:pt x="414" y="372"/>
                    </a:lnTo>
                    <a:lnTo>
                      <a:pt x="420" y="372"/>
                    </a:lnTo>
                    <a:lnTo>
                      <a:pt x="420" y="386"/>
                    </a:lnTo>
                    <a:lnTo>
                      <a:pt x="423" y="398"/>
                    </a:lnTo>
                    <a:lnTo>
                      <a:pt x="428" y="409"/>
                    </a:lnTo>
                    <a:lnTo>
                      <a:pt x="437" y="420"/>
                    </a:lnTo>
                    <a:lnTo>
                      <a:pt x="457" y="443"/>
                    </a:lnTo>
                    <a:lnTo>
                      <a:pt x="479" y="463"/>
                    </a:lnTo>
                    <a:lnTo>
                      <a:pt x="507" y="479"/>
                    </a:lnTo>
                    <a:lnTo>
                      <a:pt x="535" y="496"/>
                    </a:lnTo>
                    <a:lnTo>
                      <a:pt x="561" y="508"/>
                    </a:lnTo>
                    <a:lnTo>
                      <a:pt x="581" y="519"/>
                    </a:lnTo>
                    <a:lnTo>
                      <a:pt x="581" y="525"/>
                    </a:lnTo>
                    <a:lnTo>
                      <a:pt x="578" y="530"/>
                    </a:lnTo>
                    <a:lnTo>
                      <a:pt x="578" y="536"/>
                    </a:lnTo>
                    <a:lnTo>
                      <a:pt x="575" y="542"/>
                    </a:lnTo>
                    <a:lnTo>
                      <a:pt x="575" y="550"/>
                    </a:lnTo>
                    <a:lnTo>
                      <a:pt x="572" y="556"/>
                    </a:lnTo>
                    <a:lnTo>
                      <a:pt x="572" y="561"/>
                    </a:lnTo>
                    <a:lnTo>
                      <a:pt x="569" y="567"/>
                    </a:lnTo>
                    <a:lnTo>
                      <a:pt x="583" y="558"/>
                    </a:lnTo>
                    <a:lnTo>
                      <a:pt x="600" y="553"/>
                    </a:lnTo>
                    <a:lnTo>
                      <a:pt x="614" y="547"/>
                    </a:lnTo>
                    <a:lnTo>
                      <a:pt x="629" y="542"/>
                    </a:lnTo>
                    <a:lnTo>
                      <a:pt x="645" y="536"/>
                    </a:lnTo>
                    <a:lnTo>
                      <a:pt x="660" y="530"/>
                    </a:lnTo>
                    <a:lnTo>
                      <a:pt x="676" y="525"/>
                    </a:lnTo>
                    <a:lnTo>
                      <a:pt x="691" y="519"/>
                    </a:lnTo>
                    <a:lnTo>
                      <a:pt x="685" y="513"/>
                    </a:lnTo>
                    <a:lnTo>
                      <a:pt x="674" y="499"/>
                    </a:lnTo>
                    <a:lnTo>
                      <a:pt x="654" y="479"/>
                    </a:lnTo>
                    <a:lnTo>
                      <a:pt x="631" y="454"/>
                    </a:lnTo>
                    <a:lnTo>
                      <a:pt x="609" y="426"/>
                    </a:lnTo>
                    <a:lnTo>
                      <a:pt x="592" y="395"/>
                    </a:lnTo>
                    <a:lnTo>
                      <a:pt x="575" y="369"/>
                    </a:lnTo>
                    <a:lnTo>
                      <a:pt x="569" y="347"/>
                    </a:lnTo>
                    <a:lnTo>
                      <a:pt x="569" y="324"/>
                    </a:lnTo>
                    <a:lnTo>
                      <a:pt x="575" y="299"/>
                    </a:lnTo>
                    <a:lnTo>
                      <a:pt x="578" y="271"/>
                    </a:lnTo>
                    <a:lnTo>
                      <a:pt x="586" y="245"/>
                    </a:lnTo>
                    <a:lnTo>
                      <a:pt x="592" y="220"/>
                    </a:lnTo>
                    <a:lnTo>
                      <a:pt x="598" y="200"/>
                    </a:lnTo>
                    <a:lnTo>
                      <a:pt x="603" y="186"/>
                    </a:lnTo>
                    <a:lnTo>
                      <a:pt x="603" y="180"/>
                    </a:lnTo>
                    <a:lnTo>
                      <a:pt x="598" y="175"/>
                    </a:lnTo>
                    <a:lnTo>
                      <a:pt x="592" y="169"/>
                    </a:lnTo>
                    <a:lnTo>
                      <a:pt x="586" y="163"/>
                    </a:lnTo>
                    <a:lnTo>
                      <a:pt x="578" y="158"/>
                    </a:lnTo>
                    <a:lnTo>
                      <a:pt x="572" y="152"/>
                    </a:lnTo>
                    <a:lnTo>
                      <a:pt x="567" y="147"/>
                    </a:lnTo>
                    <a:lnTo>
                      <a:pt x="561" y="141"/>
                    </a:lnTo>
                    <a:lnTo>
                      <a:pt x="555" y="135"/>
                    </a:lnTo>
                    <a:lnTo>
                      <a:pt x="550" y="138"/>
                    </a:lnTo>
                    <a:lnTo>
                      <a:pt x="547" y="144"/>
                    </a:lnTo>
                    <a:lnTo>
                      <a:pt x="541" y="149"/>
                    </a:lnTo>
                    <a:lnTo>
                      <a:pt x="538" y="152"/>
                    </a:lnTo>
                    <a:lnTo>
                      <a:pt x="533" y="158"/>
                    </a:lnTo>
                    <a:lnTo>
                      <a:pt x="530" y="163"/>
                    </a:lnTo>
                    <a:lnTo>
                      <a:pt x="527" y="166"/>
                    </a:lnTo>
                    <a:lnTo>
                      <a:pt x="521" y="172"/>
                    </a:lnTo>
                    <a:lnTo>
                      <a:pt x="510" y="172"/>
                    </a:lnTo>
                    <a:lnTo>
                      <a:pt x="499" y="175"/>
                    </a:lnTo>
                    <a:lnTo>
                      <a:pt x="488" y="175"/>
                    </a:lnTo>
                    <a:lnTo>
                      <a:pt x="476" y="178"/>
                    </a:lnTo>
                    <a:lnTo>
                      <a:pt x="465" y="178"/>
                    </a:lnTo>
                    <a:lnTo>
                      <a:pt x="454" y="180"/>
                    </a:lnTo>
                    <a:lnTo>
                      <a:pt x="440" y="180"/>
                    </a:lnTo>
                    <a:lnTo>
                      <a:pt x="428" y="180"/>
                    </a:lnTo>
                    <a:lnTo>
                      <a:pt x="423" y="175"/>
                    </a:lnTo>
                    <a:lnTo>
                      <a:pt x="414" y="172"/>
                    </a:lnTo>
                    <a:lnTo>
                      <a:pt x="409" y="166"/>
                    </a:lnTo>
                    <a:lnTo>
                      <a:pt x="400" y="161"/>
                    </a:lnTo>
                    <a:lnTo>
                      <a:pt x="394" y="155"/>
                    </a:lnTo>
                    <a:lnTo>
                      <a:pt x="389" y="149"/>
                    </a:lnTo>
                    <a:lnTo>
                      <a:pt x="380" y="144"/>
                    </a:lnTo>
                    <a:lnTo>
                      <a:pt x="375" y="138"/>
                    </a:lnTo>
                    <a:lnTo>
                      <a:pt x="338" y="135"/>
                    </a:lnTo>
                    <a:lnTo>
                      <a:pt x="304" y="124"/>
                    </a:lnTo>
                    <a:lnTo>
                      <a:pt x="273" y="113"/>
                    </a:lnTo>
                    <a:lnTo>
                      <a:pt x="248" y="93"/>
                    </a:lnTo>
                    <a:lnTo>
                      <a:pt x="222" y="73"/>
                    </a:lnTo>
                    <a:lnTo>
                      <a:pt x="200" y="51"/>
                    </a:lnTo>
                    <a:lnTo>
                      <a:pt x="174" y="25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28"/>
              <p:cNvSpPr/>
              <p:nvPr/>
            </p:nvSpPr>
            <p:spPr>
              <a:xfrm>
                <a:off x="3555360" y="5095800"/>
                <a:ext cx="1213560" cy="342360"/>
              </a:xfrm>
              <a:custGeom>
                <a:avLst/>
                <a:gdLst/>
                <a:ahLst/>
                <a:rect l="l" t="t" r="r" b="b"/>
                <a:pathLst>
                  <a:path w="1478" h="406">
                    <a:moveTo>
                      <a:pt x="1458" y="59"/>
                    </a:moveTo>
                    <a:lnTo>
                      <a:pt x="1393" y="47"/>
                    </a:lnTo>
                    <a:lnTo>
                      <a:pt x="1331" y="39"/>
                    </a:lnTo>
                    <a:lnTo>
                      <a:pt x="1269" y="36"/>
                    </a:lnTo>
                    <a:lnTo>
                      <a:pt x="1207" y="39"/>
                    </a:lnTo>
                    <a:lnTo>
                      <a:pt x="1148" y="45"/>
                    </a:lnTo>
                    <a:lnTo>
                      <a:pt x="1089" y="59"/>
                    </a:lnTo>
                    <a:lnTo>
                      <a:pt x="1058" y="67"/>
                    </a:lnTo>
                    <a:lnTo>
                      <a:pt x="1027" y="76"/>
                    </a:lnTo>
                    <a:lnTo>
                      <a:pt x="998" y="90"/>
                    </a:lnTo>
                    <a:lnTo>
                      <a:pt x="967" y="101"/>
                    </a:lnTo>
                    <a:lnTo>
                      <a:pt x="922" y="121"/>
                    </a:lnTo>
                    <a:lnTo>
                      <a:pt x="877" y="143"/>
                    </a:lnTo>
                    <a:lnTo>
                      <a:pt x="832" y="163"/>
                    </a:lnTo>
                    <a:lnTo>
                      <a:pt x="787" y="183"/>
                    </a:lnTo>
                    <a:lnTo>
                      <a:pt x="742" y="200"/>
                    </a:lnTo>
                    <a:lnTo>
                      <a:pt x="702" y="214"/>
                    </a:lnTo>
                    <a:lnTo>
                      <a:pt x="663" y="228"/>
                    </a:lnTo>
                    <a:lnTo>
                      <a:pt x="629" y="237"/>
                    </a:lnTo>
                    <a:lnTo>
                      <a:pt x="601" y="242"/>
                    </a:lnTo>
                    <a:lnTo>
                      <a:pt x="575" y="245"/>
                    </a:lnTo>
                    <a:lnTo>
                      <a:pt x="553" y="248"/>
                    </a:lnTo>
                    <a:lnTo>
                      <a:pt x="536" y="251"/>
                    </a:lnTo>
                    <a:lnTo>
                      <a:pt x="519" y="253"/>
                    </a:lnTo>
                    <a:lnTo>
                      <a:pt x="508" y="256"/>
                    </a:lnTo>
                    <a:lnTo>
                      <a:pt x="499" y="259"/>
                    </a:lnTo>
                    <a:lnTo>
                      <a:pt x="494" y="268"/>
                    </a:lnTo>
                    <a:lnTo>
                      <a:pt x="488" y="279"/>
                    </a:lnTo>
                    <a:lnTo>
                      <a:pt x="482" y="296"/>
                    </a:lnTo>
                    <a:lnTo>
                      <a:pt x="477" y="313"/>
                    </a:lnTo>
                    <a:lnTo>
                      <a:pt x="471" y="330"/>
                    </a:lnTo>
                    <a:lnTo>
                      <a:pt x="465" y="347"/>
                    </a:lnTo>
                    <a:lnTo>
                      <a:pt x="460" y="361"/>
                    </a:lnTo>
                    <a:lnTo>
                      <a:pt x="457" y="372"/>
                    </a:lnTo>
                    <a:lnTo>
                      <a:pt x="457" y="375"/>
                    </a:lnTo>
                    <a:lnTo>
                      <a:pt x="457" y="380"/>
                    </a:lnTo>
                    <a:lnTo>
                      <a:pt x="451" y="386"/>
                    </a:lnTo>
                    <a:lnTo>
                      <a:pt x="448" y="392"/>
                    </a:lnTo>
                    <a:lnTo>
                      <a:pt x="443" y="394"/>
                    </a:lnTo>
                    <a:lnTo>
                      <a:pt x="426" y="400"/>
                    </a:lnTo>
                    <a:lnTo>
                      <a:pt x="406" y="403"/>
                    </a:lnTo>
                    <a:lnTo>
                      <a:pt x="381" y="406"/>
                    </a:lnTo>
                    <a:lnTo>
                      <a:pt x="355" y="403"/>
                    </a:lnTo>
                    <a:lnTo>
                      <a:pt x="327" y="400"/>
                    </a:lnTo>
                    <a:lnTo>
                      <a:pt x="296" y="397"/>
                    </a:lnTo>
                    <a:lnTo>
                      <a:pt x="234" y="383"/>
                    </a:lnTo>
                    <a:lnTo>
                      <a:pt x="178" y="369"/>
                    </a:lnTo>
                    <a:lnTo>
                      <a:pt x="152" y="361"/>
                    </a:lnTo>
                    <a:lnTo>
                      <a:pt x="130" y="349"/>
                    </a:lnTo>
                    <a:lnTo>
                      <a:pt x="113" y="341"/>
                    </a:lnTo>
                    <a:lnTo>
                      <a:pt x="102" y="332"/>
                    </a:lnTo>
                    <a:lnTo>
                      <a:pt x="90" y="321"/>
                    </a:lnTo>
                    <a:lnTo>
                      <a:pt x="79" y="307"/>
                    </a:lnTo>
                    <a:lnTo>
                      <a:pt x="68" y="290"/>
                    </a:lnTo>
                    <a:lnTo>
                      <a:pt x="59" y="273"/>
                    </a:lnTo>
                    <a:lnTo>
                      <a:pt x="42" y="239"/>
                    </a:lnTo>
                    <a:lnTo>
                      <a:pt x="28" y="203"/>
                    </a:lnTo>
                    <a:lnTo>
                      <a:pt x="17" y="172"/>
                    </a:lnTo>
                    <a:lnTo>
                      <a:pt x="8" y="143"/>
                    </a:lnTo>
                    <a:lnTo>
                      <a:pt x="3" y="126"/>
                    </a:lnTo>
                    <a:lnTo>
                      <a:pt x="0" y="118"/>
                    </a:lnTo>
                    <a:lnTo>
                      <a:pt x="6" y="118"/>
                    </a:lnTo>
                    <a:lnTo>
                      <a:pt x="11" y="118"/>
                    </a:lnTo>
                    <a:lnTo>
                      <a:pt x="17" y="121"/>
                    </a:lnTo>
                    <a:lnTo>
                      <a:pt x="23" y="124"/>
                    </a:lnTo>
                    <a:lnTo>
                      <a:pt x="39" y="138"/>
                    </a:lnTo>
                    <a:lnTo>
                      <a:pt x="59" y="158"/>
                    </a:lnTo>
                    <a:lnTo>
                      <a:pt x="104" y="208"/>
                    </a:lnTo>
                    <a:lnTo>
                      <a:pt x="161" y="262"/>
                    </a:lnTo>
                    <a:lnTo>
                      <a:pt x="192" y="287"/>
                    </a:lnTo>
                    <a:lnTo>
                      <a:pt x="226" y="307"/>
                    </a:lnTo>
                    <a:lnTo>
                      <a:pt x="243" y="316"/>
                    </a:lnTo>
                    <a:lnTo>
                      <a:pt x="259" y="321"/>
                    </a:lnTo>
                    <a:lnTo>
                      <a:pt x="276" y="327"/>
                    </a:lnTo>
                    <a:lnTo>
                      <a:pt x="296" y="330"/>
                    </a:lnTo>
                    <a:lnTo>
                      <a:pt x="313" y="330"/>
                    </a:lnTo>
                    <a:lnTo>
                      <a:pt x="333" y="330"/>
                    </a:lnTo>
                    <a:lnTo>
                      <a:pt x="353" y="324"/>
                    </a:lnTo>
                    <a:lnTo>
                      <a:pt x="369" y="318"/>
                    </a:lnTo>
                    <a:lnTo>
                      <a:pt x="389" y="310"/>
                    </a:lnTo>
                    <a:lnTo>
                      <a:pt x="409" y="296"/>
                    </a:lnTo>
                    <a:lnTo>
                      <a:pt x="431" y="279"/>
                    </a:lnTo>
                    <a:lnTo>
                      <a:pt x="451" y="259"/>
                    </a:lnTo>
                    <a:lnTo>
                      <a:pt x="465" y="245"/>
                    </a:lnTo>
                    <a:lnTo>
                      <a:pt x="477" y="231"/>
                    </a:lnTo>
                    <a:lnTo>
                      <a:pt x="488" y="217"/>
                    </a:lnTo>
                    <a:lnTo>
                      <a:pt x="499" y="205"/>
                    </a:lnTo>
                    <a:lnTo>
                      <a:pt x="513" y="194"/>
                    </a:lnTo>
                    <a:lnTo>
                      <a:pt x="527" y="189"/>
                    </a:lnTo>
                    <a:lnTo>
                      <a:pt x="547" y="183"/>
                    </a:lnTo>
                    <a:lnTo>
                      <a:pt x="573" y="183"/>
                    </a:lnTo>
                    <a:lnTo>
                      <a:pt x="618" y="180"/>
                    </a:lnTo>
                    <a:lnTo>
                      <a:pt x="660" y="174"/>
                    </a:lnTo>
                    <a:lnTo>
                      <a:pt x="699" y="166"/>
                    </a:lnTo>
                    <a:lnTo>
                      <a:pt x="742" y="152"/>
                    </a:lnTo>
                    <a:lnTo>
                      <a:pt x="821" y="124"/>
                    </a:lnTo>
                    <a:lnTo>
                      <a:pt x="897" y="90"/>
                    </a:lnTo>
                    <a:lnTo>
                      <a:pt x="970" y="56"/>
                    </a:lnTo>
                    <a:lnTo>
                      <a:pt x="1049" y="28"/>
                    </a:lnTo>
                    <a:lnTo>
                      <a:pt x="1086" y="16"/>
                    </a:lnTo>
                    <a:lnTo>
                      <a:pt x="1128" y="5"/>
                    </a:lnTo>
                    <a:lnTo>
                      <a:pt x="1168" y="0"/>
                    </a:lnTo>
                    <a:lnTo>
                      <a:pt x="1210" y="0"/>
                    </a:lnTo>
                    <a:lnTo>
                      <a:pt x="1249" y="0"/>
                    </a:lnTo>
                    <a:lnTo>
                      <a:pt x="1295" y="2"/>
                    </a:lnTo>
                    <a:lnTo>
                      <a:pt x="1340" y="8"/>
                    </a:lnTo>
                    <a:lnTo>
                      <a:pt x="1382" y="11"/>
                    </a:lnTo>
                    <a:lnTo>
                      <a:pt x="1419" y="16"/>
                    </a:lnTo>
                    <a:lnTo>
                      <a:pt x="1450" y="22"/>
                    </a:lnTo>
                    <a:lnTo>
                      <a:pt x="1469" y="25"/>
                    </a:lnTo>
                    <a:lnTo>
                      <a:pt x="1478" y="25"/>
                    </a:lnTo>
                    <a:lnTo>
                      <a:pt x="1475" y="28"/>
                    </a:lnTo>
                    <a:lnTo>
                      <a:pt x="1472" y="33"/>
                    </a:lnTo>
                    <a:lnTo>
                      <a:pt x="1469" y="36"/>
                    </a:lnTo>
                    <a:lnTo>
                      <a:pt x="1469" y="42"/>
                    </a:lnTo>
                    <a:lnTo>
                      <a:pt x="1467" y="45"/>
                    </a:lnTo>
                    <a:lnTo>
                      <a:pt x="1464" y="50"/>
                    </a:lnTo>
                    <a:lnTo>
                      <a:pt x="1461" y="53"/>
                    </a:lnTo>
                    <a:lnTo>
                      <a:pt x="1458" y="59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29"/>
              <p:cNvSpPr/>
              <p:nvPr/>
            </p:nvSpPr>
            <p:spPr>
              <a:xfrm>
                <a:off x="5274000" y="4966200"/>
                <a:ext cx="83880" cy="67680"/>
              </a:xfrm>
              <a:custGeom>
                <a:avLst/>
                <a:gdLst/>
                <a:ahLst/>
                <a:rect l="l" t="t" r="r" b="b"/>
                <a:pathLst>
                  <a:path w="104" h="82">
                    <a:moveTo>
                      <a:pt x="87" y="9"/>
                    </a:moveTo>
                    <a:lnTo>
                      <a:pt x="68" y="3"/>
                    </a:lnTo>
                    <a:lnTo>
                      <a:pt x="48" y="0"/>
                    </a:lnTo>
                    <a:lnTo>
                      <a:pt x="31" y="3"/>
                    </a:lnTo>
                    <a:lnTo>
                      <a:pt x="17" y="9"/>
                    </a:lnTo>
                    <a:lnTo>
                      <a:pt x="11" y="14"/>
                    </a:lnTo>
                    <a:lnTo>
                      <a:pt x="6" y="20"/>
                    </a:lnTo>
                    <a:lnTo>
                      <a:pt x="3" y="26"/>
                    </a:lnTo>
                    <a:lnTo>
                      <a:pt x="0" y="34"/>
                    </a:lnTo>
                    <a:lnTo>
                      <a:pt x="0" y="43"/>
                    </a:lnTo>
                    <a:lnTo>
                      <a:pt x="3" y="51"/>
                    </a:lnTo>
                    <a:lnTo>
                      <a:pt x="8" y="62"/>
                    </a:lnTo>
                    <a:lnTo>
                      <a:pt x="14" y="74"/>
                    </a:lnTo>
                    <a:lnTo>
                      <a:pt x="22" y="76"/>
                    </a:lnTo>
                    <a:lnTo>
                      <a:pt x="34" y="79"/>
                    </a:lnTo>
                    <a:lnTo>
                      <a:pt x="48" y="82"/>
                    </a:lnTo>
                    <a:lnTo>
                      <a:pt x="65" y="79"/>
                    </a:lnTo>
                    <a:lnTo>
                      <a:pt x="79" y="76"/>
                    </a:lnTo>
                    <a:lnTo>
                      <a:pt x="90" y="74"/>
                    </a:lnTo>
                    <a:lnTo>
                      <a:pt x="101" y="74"/>
                    </a:lnTo>
                    <a:lnTo>
                      <a:pt x="104" y="74"/>
                    </a:lnTo>
                    <a:lnTo>
                      <a:pt x="101" y="65"/>
                    </a:lnTo>
                    <a:lnTo>
                      <a:pt x="99" y="57"/>
                    </a:lnTo>
                    <a:lnTo>
                      <a:pt x="99" y="48"/>
                    </a:lnTo>
                    <a:lnTo>
                      <a:pt x="96" y="40"/>
                    </a:lnTo>
                    <a:lnTo>
                      <a:pt x="93" y="34"/>
                    </a:lnTo>
                    <a:lnTo>
                      <a:pt x="93" y="26"/>
                    </a:lnTo>
                    <a:lnTo>
                      <a:pt x="90" y="17"/>
                    </a:lnTo>
                    <a:lnTo>
                      <a:pt x="87" y="9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30"/>
              <p:cNvSpPr/>
              <p:nvPr/>
            </p:nvSpPr>
            <p:spPr>
              <a:xfrm>
                <a:off x="4267440" y="5375520"/>
                <a:ext cx="930600" cy="703440"/>
              </a:xfrm>
              <a:custGeom>
                <a:avLst/>
                <a:gdLst/>
                <a:ahLst/>
                <a:rect l="l" t="t" r="r" b="b"/>
                <a:pathLst>
                  <a:path w="1134" h="832">
                    <a:moveTo>
                      <a:pt x="0" y="251"/>
                    </a:moveTo>
                    <a:lnTo>
                      <a:pt x="0" y="251"/>
                    </a:lnTo>
                    <a:lnTo>
                      <a:pt x="5" y="242"/>
                    </a:lnTo>
                    <a:lnTo>
                      <a:pt x="11" y="231"/>
                    </a:lnTo>
                    <a:lnTo>
                      <a:pt x="20" y="217"/>
                    </a:lnTo>
                    <a:lnTo>
                      <a:pt x="34" y="203"/>
                    </a:lnTo>
                    <a:lnTo>
                      <a:pt x="51" y="186"/>
                    </a:lnTo>
                    <a:lnTo>
                      <a:pt x="73" y="169"/>
                    </a:lnTo>
                    <a:lnTo>
                      <a:pt x="99" y="152"/>
                    </a:lnTo>
                    <a:lnTo>
                      <a:pt x="127" y="135"/>
                    </a:lnTo>
                    <a:lnTo>
                      <a:pt x="155" y="118"/>
                    </a:lnTo>
                    <a:lnTo>
                      <a:pt x="186" y="98"/>
                    </a:lnTo>
                    <a:lnTo>
                      <a:pt x="217" y="81"/>
                    </a:lnTo>
                    <a:lnTo>
                      <a:pt x="251" y="64"/>
                    </a:lnTo>
                    <a:lnTo>
                      <a:pt x="288" y="50"/>
                    </a:lnTo>
                    <a:lnTo>
                      <a:pt x="330" y="36"/>
                    </a:lnTo>
                    <a:lnTo>
                      <a:pt x="378" y="22"/>
                    </a:lnTo>
                    <a:lnTo>
                      <a:pt x="423" y="14"/>
                    </a:lnTo>
                    <a:lnTo>
                      <a:pt x="465" y="8"/>
                    </a:lnTo>
                    <a:lnTo>
                      <a:pt x="502" y="2"/>
                    </a:lnTo>
                    <a:lnTo>
                      <a:pt x="536" y="0"/>
                    </a:lnTo>
                    <a:lnTo>
                      <a:pt x="572" y="2"/>
                    </a:lnTo>
                    <a:lnTo>
                      <a:pt x="609" y="5"/>
                    </a:lnTo>
                    <a:lnTo>
                      <a:pt x="649" y="11"/>
                    </a:lnTo>
                    <a:lnTo>
                      <a:pt x="696" y="22"/>
                    </a:lnTo>
                    <a:lnTo>
                      <a:pt x="750" y="33"/>
                    </a:lnTo>
                    <a:lnTo>
                      <a:pt x="809" y="48"/>
                    </a:lnTo>
                    <a:lnTo>
                      <a:pt x="871" y="67"/>
                    </a:lnTo>
                    <a:lnTo>
                      <a:pt x="928" y="84"/>
                    </a:lnTo>
                    <a:lnTo>
                      <a:pt x="981" y="98"/>
                    </a:lnTo>
                    <a:lnTo>
                      <a:pt x="1024" y="112"/>
                    </a:lnTo>
                    <a:lnTo>
                      <a:pt x="1052" y="121"/>
                    </a:lnTo>
                    <a:lnTo>
                      <a:pt x="1060" y="124"/>
                    </a:lnTo>
                    <a:lnTo>
                      <a:pt x="1066" y="127"/>
                    </a:lnTo>
                    <a:lnTo>
                      <a:pt x="1074" y="129"/>
                    </a:lnTo>
                    <a:lnTo>
                      <a:pt x="1091" y="135"/>
                    </a:lnTo>
                    <a:lnTo>
                      <a:pt x="1105" y="143"/>
                    </a:lnTo>
                    <a:lnTo>
                      <a:pt x="1120" y="149"/>
                    </a:lnTo>
                    <a:lnTo>
                      <a:pt x="1131" y="158"/>
                    </a:lnTo>
                    <a:lnTo>
                      <a:pt x="1131" y="163"/>
                    </a:lnTo>
                    <a:lnTo>
                      <a:pt x="1134" y="166"/>
                    </a:lnTo>
                    <a:lnTo>
                      <a:pt x="1131" y="169"/>
                    </a:lnTo>
                    <a:lnTo>
                      <a:pt x="1125" y="175"/>
                    </a:lnTo>
                    <a:lnTo>
                      <a:pt x="1103" y="183"/>
                    </a:lnTo>
                    <a:lnTo>
                      <a:pt x="1066" y="191"/>
                    </a:lnTo>
                    <a:lnTo>
                      <a:pt x="1021" y="206"/>
                    </a:lnTo>
                    <a:lnTo>
                      <a:pt x="973" y="220"/>
                    </a:lnTo>
                    <a:lnTo>
                      <a:pt x="925" y="231"/>
                    </a:lnTo>
                    <a:lnTo>
                      <a:pt x="883" y="239"/>
                    </a:lnTo>
                    <a:lnTo>
                      <a:pt x="854" y="248"/>
                    </a:lnTo>
                    <a:lnTo>
                      <a:pt x="843" y="251"/>
                    </a:lnTo>
                    <a:lnTo>
                      <a:pt x="739" y="279"/>
                    </a:lnTo>
                    <a:lnTo>
                      <a:pt x="742" y="287"/>
                    </a:lnTo>
                    <a:lnTo>
                      <a:pt x="747" y="318"/>
                    </a:lnTo>
                    <a:lnTo>
                      <a:pt x="759" y="361"/>
                    </a:lnTo>
                    <a:lnTo>
                      <a:pt x="773" y="414"/>
                    </a:lnTo>
                    <a:lnTo>
                      <a:pt x="790" y="471"/>
                    </a:lnTo>
                    <a:lnTo>
                      <a:pt x="809" y="530"/>
                    </a:lnTo>
                    <a:lnTo>
                      <a:pt x="832" y="586"/>
                    </a:lnTo>
                    <a:lnTo>
                      <a:pt x="857" y="637"/>
                    </a:lnTo>
                    <a:lnTo>
                      <a:pt x="880" y="677"/>
                    </a:lnTo>
                    <a:lnTo>
                      <a:pt x="900" y="713"/>
                    </a:lnTo>
                    <a:lnTo>
                      <a:pt x="916" y="742"/>
                    </a:lnTo>
                    <a:lnTo>
                      <a:pt x="925" y="767"/>
                    </a:lnTo>
                    <a:lnTo>
                      <a:pt x="933" y="784"/>
                    </a:lnTo>
                    <a:lnTo>
                      <a:pt x="939" y="798"/>
                    </a:lnTo>
                    <a:lnTo>
                      <a:pt x="942" y="804"/>
                    </a:lnTo>
                    <a:lnTo>
                      <a:pt x="942" y="806"/>
                    </a:lnTo>
                    <a:lnTo>
                      <a:pt x="945" y="832"/>
                    </a:lnTo>
                    <a:lnTo>
                      <a:pt x="908" y="778"/>
                    </a:lnTo>
                    <a:lnTo>
                      <a:pt x="877" y="725"/>
                    </a:lnTo>
                    <a:lnTo>
                      <a:pt x="846" y="665"/>
                    </a:lnTo>
                    <a:lnTo>
                      <a:pt x="818" y="606"/>
                    </a:lnTo>
                    <a:lnTo>
                      <a:pt x="792" y="541"/>
                    </a:lnTo>
                    <a:lnTo>
                      <a:pt x="770" y="474"/>
                    </a:lnTo>
                    <a:lnTo>
                      <a:pt x="747" y="397"/>
                    </a:lnTo>
                    <a:lnTo>
                      <a:pt x="728" y="318"/>
                    </a:lnTo>
                    <a:lnTo>
                      <a:pt x="665" y="287"/>
                    </a:lnTo>
                    <a:lnTo>
                      <a:pt x="581" y="290"/>
                    </a:lnTo>
                    <a:lnTo>
                      <a:pt x="482" y="310"/>
                    </a:lnTo>
                    <a:lnTo>
                      <a:pt x="282" y="338"/>
                    </a:lnTo>
                    <a:lnTo>
                      <a:pt x="282" y="335"/>
                    </a:lnTo>
                    <a:lnTo>
                      <a:pt x="285" y="333"/>
                    </a:lnTo>
                    <a:lnTo>
                      <a:pt x="290" y="324"/>
                    </a:lnTo>
                    <a:lnTo>
                      <a:pt x="296" y="316"/>
                    </a:lnTo>
                    <a:lnTo>
                      <a:pt x="304" y="307"/>
                    </a:lnTo>
                    <a:lnTo>
                      <a:pt x="316" y="296"/>
                    </a:lnTo>
                    <a:lnTo>
                      <a:pt x="327" y="287"/>
                    </a:lnTo>
                    <a:lnTo>
                      <a:pt x="344" y="279"/>
                    </a:lnTo>
                    <a:lnTo>
                      <a:pt x="361" y="273"/>
                    </a:lnTo>
                    <a:lnTo>
                      <a:pt x="378" y="270"/>
                    </a:lnTo>
                    <a:lnTo>
                      <a:pt x="398" y="268"/>
                    </a:lnTo>
                    <a:lnTo>
                      <a:pt x="414" y="270"/>
                    </a:lnTo>
                    <a:lnTo>
                      <a:pt x="437" y="270"/>
                    </a:lnTo>
                    <a:lnTo>
                      <a:pt x="460" y="270"/>
                    </a:lnTo>
                    <a:lnTo>
                      <a:pt x="488" y="270"/>
                    </a:lnTo>
                    <a:lnTo>
                      <a:pt x="519" y="268"/>
                    </a:lnTo>
                    <a:lnTo>
                      <a:pt x="550" y="262"/>
                    </a:lnTo>
                    <a:lnTo>
                      <a:pt x="581" y="254"/>
                    </a:lnTo>
                    <a:lnTo>
                      <a:pt x="606" y="248"/>
                    </a:lnTo>
                    <a:lnTo>
                      <a:pt x="632" y="239"/>
                    </a:lnTo>
                    <a:lnTo>
                      <a:pt x="657" y="234"/>
                    </a:lnTo>
                    <a:lnTo>
                      <a:pt x="680" y="228"/>
                    </a:lnTo>
                    <a:lnTo>
                      <a:pt x="702" y="225"/>
                    </a:lnTo>
                    <a:lnTo>
                      <a:pt x="722" y="222"/>
                    </a:lnTo>
                    <a:lnTo>
                      <a:pt x="747" y="220"/>
                    </a:lnTo>
                    <a:lnTo>
                      <a:pt x="775" y="211"/>
                    </a:lnTo>
                    <a:lnTo>
                      <a:pt x="806" y="200"/>
                    </a:lnTo>
                    <a:lnTo>
                      <a:pt x="838" y="189"/>
                    </a:lnTo>
                    <a:lnTo>
                      <a:pt x="863" y="175"/>
                    </a:lnTo>
                    <a:lnTo>
                      <a:pt x="888" y="163"/>
                    </a:lnTo>
                    <a:lnTo>
                      <a:pt x="902" y="155"/>
                    </a:lnTo>
                    <a:lnTo>
                      <a:pt x="908" y="152"/>
                    </a:lnTo>
                    <a:lnTo>
                      <a:pt x="897" y="149"/>
                    </a:lnTo>
                    <a:lnTo>
                      <a:pt x="869" y="141"/>
                    </a:lnTo>
                    <a:lnTo>
                      <a:pt x="829" y="127"/>
                    </a:lnTo>
                    <a:lnTo>
                      <a:pt x="775" y="112"/>
                    </a:lnTo>
                    <a:lnTo>
                      <a:pt x="719" y="98"/>
                    </a:lnTo>
                    <a:lnTo>
                      <a:pt x="660" y="87"/>
                    </a:lnTo>
                    <a:lnTo>
                      <a:pt x="632" y="84"/>
                    </a:lnTo>
                    <a:lnTo>
                      <a:pt x="606" y="81"/>
                    </a:lnTo>
                    <a:lnTo>
                      <a:pt x="581" y="84"/>
                    </a:lnTo>
                    <a:lnTo>
                      <a:pt x="555" y="84"/>
                    </a:lnTo>
                    <a:lnTo>
                      <a:pt x="510" y="96"/>
                    </a:lnTo>
                    <a:lnTo>
                      <a:pt x="460" y="110"/>
                    </a:lnTo>
                    <a:lnTo>
                      <a:pt x="409" y="127"/>
                    </a:lnTo>
                    <a:lnTo>
                      <a:pt x="364" y="146"/>
                    </a:lnTo>
                    <a:lnTo>
                      <a:pt x="321" y="163"/>
                    </a:lnTo>
                    <a:lnTo>
                      <a:pt x="288" y="177"/>
                    </a:lnTo>
                    <a:lnTo>
                      <a:pt x="265" y="189"/>
                    </a:lnTo>
                    <a:lnTo>
                      <a:pt x="257" y="191"/>
                    </a:lnTo>
                    <a:lnTo>
                      <a:pt x="152" y="276"/>
                    </a:lnTo>
                    <a:lnTo>
                      <a:pt x="0" y="251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31"/>
              <p:cNvSpPr/>
              <p:nvPr/>
            </p:nvSpPr>
            <p:spPr>
              <a:xfrm>
                <a:off x="4719600" y="5623920"/>
                <a:ext cx="322920" cy="452520"/>
              </a:xfrm>
              <a:custGeom>
                <a:avLst/>
                <a:gdLst/>
                <a:ahLst/>
                <a:rect l="l" t="t" r="r" b="b"/>
                <a:pathLst>
                  <a:path w="395" h="536">
                    <a:moveTo>
                      <a:pt x="0" y="11"/>
                    </a:moveTo>
                    <a:lnTo>
                      <a:pt x="5" y="20"/>
                    </a:lnTo>
                    <a:lnTo>
                      <a:pt x="11" y="45"/>
                    </a:lnTo>
                    <a:lnTo>
                      <a:pt x="25" y="82"/>
                    </a:lnTo>
                    <a:lnTo>
                      <a:pt x="39" y="124"/>
                    </a:lnTo>
                    <a:lnTo>
                      <a:pt x="53" y="172"/>
                    </a:lnTo>
                    <a:lnTo>
                      <a:pt x="68" y="214"/>
                    </a:lnTo>
                    <a:lnTo>
                      <a:pt x="82" y="251"/>
                    </a:lnTo>
                    <a:lnTo>
                      <a:pt x="93" y="279"/>
                    </a:lnTo>
                    <a:lnTo>
                      <a:pt x="101" y="296"/>
                    </a:lnTo>
                    <a:lnTo>
                      <a:pt x="110" y="316"/>
                    </a:lnTo>
                    <a:lnTo>
                      <a:pt x="121" y="333"/>
                    </a:lnTo>
                    <a:lnTo>
                      <a:pt x="130" y="350"/>
                    </a:lnTo>
                    <a:lnTo>
                      <a:pt x="141" y="364"/>
                    </a:lnTo>
                    <a:lnTo>
                      <a:pt x="152" y="381"/>
                    </a:lnTo>
                    <a:lnTo>
                      <a:pt x="166" y="398"/>
                    </a:lnTo>
                    <a:lnTo>
                      <a:pt x="178" y="412"/>
                    </a:lnTo>
                    <a:lnTo>
                      <a:pt x="194" y="429"/>
                    </a:lnTo>
                    <a:lnTo>
                      <a:pt x="217" y="449"/>
                    </a:lnTo>
                    <a:lnTo>
                      <a:pt x="242" y="468"/>
                    </a:lnTo>
                    <a:lnTo>
                      <a:pt x="268" y="485"/>
                    </a:lnTo>
                    <a:lnTo>
                      <a:pt x="293" y="505"/>
                    </a:lnTo>
                    <a:lnTo>
                      <a:pt x="319" y="519"/>
                    </a:lnTo>
                    <a:lnTo>
                      <a:pt x="338" y="530"/>
                    </a:lnTo>
                    <a:lnTo>
                      <a:pt x="350" y="536"/>
                    </a:lnTo>
                    <a:lnTo>
                      <a:pt x="358" y="536"/>
                    </a:lnTo>
                    <a:lnTo>
                      <a:pt x="366" y="536"/>
                    </a:lnTo>
                    <a:lnTo>
                      <a:pt x="375" y="536"/>
                    </a:lnTo>
                    <a:lnTo>
                      <a:pt x="381" y="536"/>
                    </a:lnTo>
                    <a:lnTo>
                      <a:pt x="386" y="536"/>
                    </a:lnTo>
                    <a:lnTo>
                      <a:pt x="392" y="533"/>
                    </a:lnTo>
                    <a:lnTo>
                      <a:pt x="395" y="533"/>
                    </a:lnTo>
                    <a:lnTo>
                      <a:pt x="358" y="480"/>
                    </a:lnTo>
                    <a:lnTo>
                      <a:pt x="350" y="474"/>
                    </a:lnTo>
                    <a:lnTo>
                      <a:pt x="327" y="463"/>
                    </a:lnTo>
                    <a:lnTo>
                      <a:pt x="296" y="443"/>
                    </a:lnTo>
                    <a:lnTo>
                      <a:pt x="256" y="418"/>
                    </a:lnTo>
                    <a:lnTo>
                      <a:pt x="237" y="401"/>
                    </a:lnTo>
                    <a:lnTo>
                      <a:pt x="214" y="384"/>
                    </a:lnTo>
                    <a:lnTo>
                      <a:pt x="194" y="364"/>
                    </a:lnTo>
                    <a:lnTo>
                      <a:pt x="178" y="344"/>
                    </a:lnTo>
                    <a:lnTo>
                      <a:pt x="158" y="322"/>
                    </a:lnTo>
                    <a:lnTo>
                      <a:pt x="144" y="296"/>
                    </a:lnTo>
                    <a:lnTo>
                      <a:pt x="130" y="271"/>
                    </a:lnTo>
                    <a:lnTo>
                      <a:pt x="118" y="243"/>
                    </a:lnTo>
                    <a:lnTo>
                      <a:pt x="104" y="189"/>
                    </a:lnTo>
                    <a:lnTo>
                      <a:pt x="90" y="141"/>
                    </a:lnTo>
                    <a:lnTo>
                      <a:pt x="79" y="99"/>
                    </a:lnTo>
                    <a:lnTo>
                      <a:pt x="68" y="65"/>
                    </a:lnTo>
                    <a:lnTo>
                      <a:pt x="62" y="37"/>
                    </a:lnTo>
                    <a:lnTo>
                      <a:pt x="56" y="17"/>
                    </a:lnTo>
                    <a:lnTo>
                      <a:pt x="53" y="3"/>
                    </a:lnTo>
                    <a:lnTo>
                      <a:pt x="51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32"/>
              <p:cNvSpPr/>
              <p:nvPr/>
            </p:nvSpPr>
            <p:spPr>
              <a:xfrm>
                <a:off x="4399920" y="5535720"/>
                <a:ext cx="298440" cy="132120"/>
              </a:xfrm>
              <a:custGeom>
                <a:avLst/>
                <a:gdLst/>
                <a:ahLst/>
                <a:rect l="l" t="t" r="r" b="b"/>
                <a:pathLst>
                  <a:path w="366" h="158">
                    <a:moveTo>
                      <a:pt x="50" y="2"/>
                    </a:moveTo>
                    <a:lnTo>
                      <a:pt x="48" y="5"/>
                    </a:lnTo>
                    <a:lnTo>
                      <a:pt x="39" y="14"/>
                    </a:lnTo>
                    <a:lnTo>
                      <a:pt x="31" y="25"/>
                    </a:lnTo>
                    <a:lnTo>
                      <a:pt x="22" y="39"/>
                    </a:lnTo>
                    <a:lnTo>
                      <a:pt x="14" y="53"/>
                    </a:lnTo>
                    <a:lnTo>
                      <a:pt x="8" y="65"/>
                    </a:lnTo>
                    <a:lnTo>
                      <a:pt x="2" y="73"/>
                    </a:lnTo>
                    <a:lnTo>
                      <a:pt x="0" y="76"/>
                    </a:lnTo>
                    <a:lnTo>
                      <a:pt x="11" y="87"/>
                    </a:lnTo>
                    <a:lnTo>
                      <a:pt x="25" y="96"/>
                    </a:lnTo>
                    <a:lnTo>
                      <a:pt x="36" y="107"/>
                    </a:lnTo>
                    <a:lnTo>
                      <a:pt x="48" y="115"/>
                    </a:lnTo>
                    <a:lnTo>
                      <a:pt x="59" y="127"/>
                    </a:lnTo>
                    <a:lnTo>
                      <a:pt x="73" y="138"/>
                    </a:lnTo>
                    <a:lnTo>
                      <a:pt x="84" y="146"/>
                    </a:lnTo>
                    <a:lnTo>
                      <a:pt x="96" y="158"/>
                    </a:lnTo>
                    <a:lnTo>
                      <a:pt x="107" y="158"/>
                    </a:lnTo>
                    <a:lnTo>
                      <a:pt x="118" y="155"/>
                    </a:lnTo>
                    <a:lnTo>
                      <a:pt x="129" y="155"/>
                    </a:lnTo>
                    <a:lnTo>
                      <a:pt x="141" y="155"/>
                    </a:lnTo>
                    <a:lnTo>
                      <a:pt x="152" y="155"/>
                    </a:lnTo>
                    <a:lnTo>
                      <a:pt x="160" y="155"/>
                    </a:lnTo>
                    <a:lnTo>
                      <a:pt x="172" y="152"/>
                    </a:lnTo>
                    <a:lnTo>
                      <a:pt x="183" y="152"/>
                    </a:lnTo>
                    <a:lnTo>
                      <a:pt x="180" y="149"/>
                    </a:lnTo>
                    <a:lnTo>
                      <a:pt x="172" y="144"/>
                    </a:lnTo>
                    <a:lnTo>
                      <a:pt x="163" y="132"/>
                    </a:lnTo>
                    <a:lnTo>
                      <a:pt x="149" y="118"/>
                    </a:lnTo>
                    <a:lnTo>
                      <a:pt x="138" y="104"/>
                    </a:lnTo>
                    <a:lnTo>
                      <a:pt x="127" y="90"/>
                    </a:lnTo>
                    <a:lnTo>
                      <a:pt x="118" y="79"/>
                    </a:lnTo>
                    <a:lnTo>
                      <a:pt x="115" y="67"/>
                    </a:lnTo>
                    <a:lnTo>
                      <a:pt x="118" y="65"/>
                    </a:lnTo>
                    <a:lnTo>
                      <a:pt x="127" y="62"/>
                    </a:lnTo>
                    <a:lnTo>
                      <a:pt x="138" y="56"/>
                    </a:lnTo>
                    <a:lnTo>
                      <a:pt x="149" y="56"/>
                    </a:lnTo>
                    <a:lnTo>
                      <a:pt x="183" y="50"/>
                    </a:lnTo>
                    <a:lnTo>
                      <a:pt x="222" y="48"/>
                    </a:lnTo>
                    <a:lnTo>
                      <a:pt x="259" y="48"/>
                    </a:lnTo>
                    <a:lnTo>
                      <a:pt x="293" y="48"/>
                    </a:lnTo>
                    <a:lnTo>
                      <a:pt x="315" y="48"/>
                    </a:lnTo>
                    <a:lnTo>
                      <a:pt x="327" y="48"/>
                    </a:lnTo>
                    <a:lnTo>
                      <a:pt x="330" y="42"/>
                    </a:lnTo>
                    <a:lnTo>
                      <a:pt x="335" y="36"/>
                    </a:lnTo>
                    <a:lnTo>
                      <a:pt x="341" y="33"/>
                    </a:lnTo>
                    <a:lnTo>
                      <a:pt x="347" y="28"/>
                    </a:lnTo>
                    <a:lnTo>
                      <a:pt x="352" y="22"/>
                    </a:lnTo>
                    <a:lnTo>
                      <a:pt x="355" y="19"/>
                    </a:lnTo>
                    <a:lnTo>
                      <a:pt x="361" y="14"/>
                    </a:lnTo>
                    <a:lnTo>
                      <a:pt x="366" y="11"/>
                    </a:lnTo>
                    <a:lnTo>
                      <a:pt x="363" y="11"/>
                    </a:lnTo>
                    <a:lnTo>
                      <a:pt x="358" y="11"/>
                    </a:lnTo>
                    <a:lnTo>
                      <a:pt x="349" y="8"/>
                    </a:lnTo>
                    <a:lnTo>
                      <a:pt x="338" y="8"/>
                    </a:lnTo>
                    <a:lnTo>
                      <a:pt x="324" y="8"/>
                    </a:lnTo>
                    <a:lnTo>
                      <a:pt x="310" y="8"/>
                    </a:lnTo>
                    <a:lnTo>
                      <a:pt x="293" y="5"/>
                    </a:lnTo>
                    <a:lnTo>
                      <a:pt x="276" y="5"/>
                    </a:lnTo>
                    <a:lnTo>
                      <a:pt x="253" y="2"/>
                    </a:lnTo>
                    <a:lnTo>
                      <a:pt x="220" y="2"/>
                    </a:lnTo>
                    <a:lnTo>
                      <a:pt x="183" y="2"/>
                    </a:lnTo>
                    <a:lnTo>
                      <a:pt x="146" y="0"/>
                    </a:lnTo>
                    <a:lnTo>
                      <a:pt x="110" y="0"/>
                    </a:lnTo>
                    <a:lnTo>
                      <a:pt x="79" y="0"/>
                    </a:lnTo>
                    <a:lnTo>
                      <a:pt x="59" y="2"/>
                    </a:lnTo>
                    <a:lnTo>
                      <a:pt x="50" y="2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33"/>
              <p:cNvSpPr/>
              <p:nvPr/>
            </p:nvSpPr>
            <p:spPr>
              <a:xfrm>
                <a:off x="4640760" y="5178960"/>
                <a:ext cx="42480" cy="62640"/>
              </a:xfrm>
              <a:custGeom>
                <a:avLst/>
                <a:gdLst/>
                <a:ahLst/>
                <a:rect l="l" t="t" r="r" b="b"/>
                <a:pathLst>
                  <a:path w="54" h="76">
                    <a:moveTo>
                      <a:pt x="54" y="0"/>
                    </a:moveTo>
                    <a:lnTo>
                      <a:pt x="37" y="0"/>
                    </a:lnTo>
                    <a:lnTo>
                      <a:pt x="22" y="3"/>
                    </a:lnTo>
                    <a:lnTo>
                      <a:pt x="14" y="9"/>
                    </a:lnTo>
                    <a:lnTo>
                      <a:pt x="8" y="17"/>
                    </a:lnTo>
                    <a:lnTo>
                      <a:pt x="6" y="28"/>
                    </a:lnTo>
                    <a:lnTo>
                      <a:pt x="6" y="40"/>
                    </a:lnTo>
                    <a:lnTo>
                      <a:pt x="3" y="54"/>
                    </a:lnTo>
                    <a:lnTo>
                      <a:pt x="0" y="71"/>
                    </a:lnTo>
                    <a:lnTo>
                      <a:pt x="3" y="76"/>
                    </a:lnTo>
                    <a:lnTo>
                      <a:pt x="8" y="76"/>
                    </a:lnTo>
                    <a:lnTo>
                      <a:pt x="17" y="76"/>
                    </a:lnTo>
                    <a:lnTo>
                      <a:pt x="25" y="74"/>
                    </a:lnTo>
                    <a:lnTo>
                      <a:pt x="31" y="68"/>
                    </a:lnTo>
                    <a:lnTo>
                      <a:pt x="37" y="60"/>
                    </a:lnTo>
                    <a:lnTo>
                      <a:pt x="37" y="51"/>
                    </a:lnTo>
                    <a:lnTo>
                      <a:pt x="34" y="40"/>
                    </a:lnTo>
                    <a:lnTo>
                      <a:pt x="37" y="34"/>
                    </a:lnTo>
                    <a:lnTo>
                      <a:pt x="39" y="28"/>
                    </a:lnTo>
                    <a:lnTo>
                      <a:pt x="42" y="26"/>
                    </a:lnTo>
                    <a:lnTo>
                      <a:pt x="45" y="20"/>
                    </a:lnTo>
                    <a:lnTo>
                      <a:pt x="45" y="14"/>
                    </a:lnTo>
                    <a:lnTo>
                      <a:pt x="48" y="12"/>
                    </a:lnTo>
                    <a:lnTo>
                      <a:pt x="51" y="6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34"/>
              <p:cNvSpPr/>
              <p:nvPr/>
            </p:nvSpPr>
            <p:spPr>
              <a:xfrm>
                <a:off x="4722120" y="5195880"/>
                <a:ext cx="39240" cy="53280"/>
              </a:xfrm>
              <a:custGeom>
                <a:avLst/>
                <a:gdLst/>
                <a:ahLst/>
                <a:rect l="l" t="t" r="r" b="b"/>
                <a:pathLst>
                  <a:path w="50" h="65">
                    <a:moveTo>
                      <a:pt x="50" y="6"/>
                    </a:moveTo>
                    <a:lnTo>
                      <a:pt x="33" y="0"/>
                    </a:lnTo>
                    <a:lnTo>
                      <a:pt x="19" y="0"/>
                    </a:lnTo>
                    <a:lnTo>
                      <a:pt x="11" y="6"/>
                    </a:lnTo>
                    <a:lnTo>
                      <a:pt x="2" y="14"/>
                    </a:lnTo>
                    <a:lnTo>
                      <a:pt x="0" y="25"/>
                    </a:lnTo>
                    <a:lnTo>
                      <a:pt x="0" y="37"/>
                    </a:lnTo>
                    <a:lnTo>
                      <a:pt x="5" y="51"/>
                    </a:lnTo>
                    <a:lnTo>
                      <a:pt x="11" y="65"/>
                    </a:lnTo>
                    <a:lnTo>
                      <a:pt x="19" y="56"/>
                    </a:lnTo>
                    <a:lnTo>
                      <a:pt x="25" y="51"/>
                    </a:lnTo>
                    <a:lnTo>
                      <a:pt x="31" y="45"/>
                    </a:lnTo>
                    <a:lnTo>
                      <a:pt x="36" y="40"/>
                    </a:lnTo>
                    <a:lnTo>
                      <a:pt x="39" y="31"/>
                    </a:lnTo>
                    <a:lnTo>
                      <a:pt x="45" y="25"/>
                    </a:lnTo>
                    <a:lnTo>
                      <a:pt x="48" y="17"/>
                    </a:lnTo>
                    <a:lnTo>
                      <a:pt x="50" y="6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35"/>
              <p:cNvSpPr/>
              <p:nvPr/>
            </p:nvSpPr>
            <p:spPr>
              <a:xfrm>
                <a:off x="4677840" y="5253480"/>
                <a:ext cx="68040" cy="50760"/>
              </a:xfrm>
              <a:custGeom>
                <a:avLst/>
                <a:gdLst/>
                <a:ahLst/>
                <a:rect l="l" t="t" r="r" b="b"/>
                <a:pathLst>
                  <a:path w="85" h="62">
                    <a:moveTo>
                      <a:pt x="0" y="25"/>
                    </a:moveTo>
                    <a:lnTo>
                      <a:pt x="3" y="17"/>
                    </a:lnTo>
                    <a:lnTo>
                      <a:pt x="6" y="8"/>
                    </a:lnTo>
                    <a:lnTo>
                      <a:pt x="9" y="3"/>
                    </a:lnTo>
                    <a:lnTo>
                      <a:pt x="14" y="0"/>
                    </a:lnTo>
                    <a:lnTo>
                      <a:pt x="25" y="0"/>
                    </a:lnTo>
                    <a:lnTo>
                      <a:pt x="37" y="3"/>
                    </a:lnTo>
                    <a:lnTo>
                      <a:pt x="51" y="11"/>
                    </a:lnTo>
                    <a:lnTo>
                      <a:pt x="65" y="22"/>
                    </a:lnTo>
                    <a:lnTo>
                      <a:pt x="76" y="34"/>
                    </a:lnTo>
                    <a:lnTo>
                      <a:pt x="85" y="45"/>
                    </a:lnTo>
                    <a:lnTo>
                      <a:pt x="76" y="45"/>
                    </a:lnTo>
                    <a:lnTo>
                      <a:pt x="71" y="48"/>
                    </a:lnTo>
                    <a:lnTo>
                      <a:pt x="65" y="51"/>
                    </a:lnTo>
                    <a:lnTo>
                      <a:pt x="59" y="53"/>
                    </a:lnTo>
                    <a:lnTo>
                      <a:pt x="51" y="53"/>
                    </a:lnTo>
                    <a:lnTo>
                      <a:pt x="45" y="56"/>
                    </a:lnTo>
                    <a:lnTo>
                      <a:pt x="40" y="59"/>
                    </a:lnTo>
                    <a:lnTo>
                      <a:pt x="34" y="62"/>
                    </a:lnTo>
                    <a:lnTo>
                      <a:pt x="28" y="56"/>
                    </a:lnTo>
                    <a:lnTo>
                      <a:pt x="25" y="51"/>
                    </a:lnTo>
                    <a:lnTo>
                      <a:pt x="20" y="48"/>
                    </a:lnTo>
                    <a:lnTo>
                      <a:pt x="17" y="42"/>
                    </a:lnTo>
                    <a:lnTo>
                      <a:pt x="14" y="39"/>
                    </a:lnTo>
                    <a:lnTo>
                      <a:pt x="9" y="34"/>
                    </a:lnTo>
                    <a:lnTo>
                      <a:pt x="6" y="31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36"/>
              <p:cNvSpPr/>
              <p:nvPr/>
            </p:nvSpPr>
            <p:spPr>
              <a:xfrm>
                <a:off x="4635720" y="5279760"/>
                <a:ext cx="42480" cy="33840"/>
              </a:xfrm>
              <a:custGeom>
                <a:avLst/>
                <a:gdLst/>
                <a:ahLst/>
                <a:rect l="l" t="t" r="r" b="b"/>
                <a:pathLst>
                  <a:path w="54" h="42">
                    <a:moveTo>
                      <a:pt x="3" y="3"/>
                    </a:moveTo>
                    <a:lnTo>
                      <a:pt x="12" y="0"/>
                    </a:lnTo>
                    <a:lnTo>
                      <a:pt x="23" y="0"/>
                    </a:lnTo>
                    <a:lnTo>
                      <a:pt x="34" y="3"/>
                    </a:lnTo>
                    <a:lnTo>
                      <a:pt x="43" y="8"/>
                    </a:lnTo>
                    <a:lnTo>
                      <a:pt x="48" y="14"/>
                    </a:lnTo>
                    <a:lnTo>
                      <a:pt x="51" y="22"/>
                    </a:lnTo>
                    <a:lnTo>
                      <a:pt x="54" y="31"/>
                    </a:lnTo>
                    <a:lnTo>
                      <a:pt x="51" y="42"/>
                    </a:lnTo>
                    <a:lnTo>
                      <a:pt x="43" y="42"/>
                    </a:lnTo>
                    <a:lnTo>
                      <a:pt x="37" y="39"/>
                    </a:lnTo>
                    <a:lnTo>
                      <a:pt x="31" y="36"/>
                    </a:lnTo>
                    <a:lnTo>
                      <a:pt x="26" y="36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6" y="31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37"/>
              <p:cNvSpPr/>
              <p:nvPr/>
            </p:nvSpPr>
            <p:spPr>
              <a:xfrm>
                <a:off x="4770720" y="5262840"/>
                <a:ext cx="100080" cy="79560"/>
              </a:xfrm>
              <a:custGeom>
                <a:avLst/>
                <a:gdLst/>
                <a:ahLst/>
                <a:rect l="l" t="t" r="r" b="b"/>
                <a:pathLst>
                  <a:path w="124" h="96">
                    <a:moveTo>
                      <a:pt x="0" y="68"/>
                    </a:moveTo>
                    <a:lnTo>
                      <a:pt x="6" y="54"/>
                    </a:lnTo>
                    <a:lnTo>
                      <a:pt x="14" y="45"/>
                    </a:lnTo>
                    <a:lnTo>
                      <a:pt x="25" y="42"/>
                    </a:lnTo>
                    <a:lnTo>
                      <a:pt x="34" y="40"/>
                    </a:lnTo>
                    <a:lnTo>
                      <a:pt x="45" y="37"/>
                    </a:lnTo>
                    <a:lnTo>
                      <a:pt x="53" y="31"/>
                    </a:lnTo>
                    <a:lnTo>
                      <a:pt x="59" y="23"/>
                    </a:lnTo>
                    <a:lnTo>
                      <a:pt x="62" y="8"/>
                    </a:lnTo>
                    <a:lnTo>
                      <a:pt x="70" y="3"/>
                    </a:lnTo>
                    <a:lnTo>
                      <a:pt x="76" y="0"/>
                    </a:lnTo>
                    <a:lnTo>
                      <a:pt x="82" y="0"/>
                    </a:lnTo>
                    <a:lnTo>
                      <a:pt x="87" y="0"/>
                    </a:lnTo>
                    <a:lnTo>
                      <a:pt x="99" y="3"/>
                    </a:lnTo>
                    <a:lnTo>
                      <a:pt x="104" y="11"/>
                    </a:lnTo>
                    <a:lnTo>
                      <a:pt x="107" y="23"/>
                    </a:lnTo>
                    <a:lnTo>
                      <a:pt x="104" y="34"/>
                    </a:lnTo>
                    <a:lnTo>
                      <a:pt x="101" y="42"/>
                    </a:lnTo>
                    <a:lnTo>
                      <a:pt x="99" y="48"/>
                    </a:lnTo>
                    <a:lnTo>
                      <a:pt x="93" y="54"/>
                    </a:lnTo>
                    <a:lnTo>
                      <a:pt x="84" y="56"/>
                    </a:lnTo>
                    <a:lnTo>
                      <a:pt x="87" y="59"/>
                    </a:lnTo>
                    <a:lnTo>
                      <a:pt x="93" y="59"/>
                    </a:lnTo>
                    <a:lnTo>
                      <a:pt x="99" y="62"/>
                    </a:lnTo>
                    <a:lnTo>
                      <a:pt x="107" y="68"/>
                    </a:lnTo>
                    <a:lnTo>
                      <a:pt x="116" y="71"/>
                    </a:lnTo>
                    <a:lnTo>
                      <a:pt x="121" y="76"/>
                    </a:lnTo>
                    <a:lnTo>
                      <a:pt x="124" y="82"/>
                    </a:lnTo>
                    <a:lnTo>
                      <a:pt x="121" y="87"/>
                    </a:lnTo>
                    <a:lnTo>
                      <a:pt x="110" y="93"/>
                    </a:lnTo>
                    <a:lnTo>
                      <a:pt x="96" y="96"/>
                    </a:lnTo>
                    <a:lnTo>
                      <a:pt x="79" y="93"/>
                    </a:lnTo>
                    <a:lnTo>
                      <a:pt x="62" y="90"/>
                    </a:lnTo>
                    <a:lnTo>
                      <a:pt x="45" y="85"/>
                    </a:lnTo>
                    <a:lnTo>
                      <a:pt x="28" y="79"/>
                    </a:lnTo>
                    <a:lnTo>
                      <a:pt x="11" y="73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38"/>
              <p:cNvSpPr/>
              <p:nvPr/>
            </p:nvSpPr>
            <p:spPr>
              <a:xfrm>
                <a:off x="4770720" y="5205240"/>
                <a:ext cx="91080" cy="58320"/>
              </a:xfrm>
              <a:custGeom>
                <a:avLst/>
                <a:gdLst/>
                <a:ahLst/>
                <a:rect l="l" t="t" r="r" b="b"/>
                <a:pathLst>
                  <a:path w="113" h="71">
                    <a:moveTo>
                      <a:pt x="0" y="71"/>
                    </a:moveTo>
                    <a:lnTo>
                      <a:pt x="0" y="65"/>
                    </a:lnTo>
                    <a:lnTo>
                      <a:pt x="0" y="60"/>
                    </a:lnTo>
                    <a:lnTo>
                      <a:pt x="0" y="48"/>
                    </a:lnTo>
                    <a:lnTo>
                      <a:pt x="0" y="34"/>
                    </a:lnTo>
                    <a:lnTo>
                      <a:pt x="3" y="20"/>
                    </a:lnTo>
                    <a:lnTo>
                      <a:pt x="6" y="9"/>
                    </a:lnTo>
                    <a:lnTo>
                      <a:pt x="11" y="3"/>
                    </a:lnTo>
                    <a:lnTo>
                      <a:pt x="20" y="0"/>
                    </a:lnTo>
                    <a:lnTo>
                      <a:pt x="31" y="0"/>
                    </a:lnTo>
                    <a:lnTo>
                      <a:pt x="45" y="3"/>
                    </a:lnTo>
                    <a:lnTo>
                      <a:pt x="59" y="3"/>
                    </a:lnTo>
                    <a:lnTo>
                      <a:pt x="76" y="6"/>
                    </a:lnTo>
                    <a:lnTo>
                      <a:pt x="90" y="6"/>
                    </a:lnTo>
                    <a:lnTo>
                      <a:pt x="101" y="6"/>
                    </a:lnTo>
                    <a:lnTo>
                      <a:pt x="110" y="9"/>
                    </a:lnTo>
                    <a:lnTo>
                      <a:pt x="113" y="9"/>
                    </a:lnTo>
                    <a:lnTo>
                      <a:pt x="113" y="20"/>
                    </a:lnTo>
                    <a:lnTo>
                      <a:pt x="107" y="29"/>
                    </a:lnTo>
                    <a:lnTo>
                      <a:pt x="96" y="37"/>
                    </a:lnTo>
                    <a:lnTo>
                      <a:pt x="84" y="43"/>
                    </a:lnTo>
                    <a:lnTo>
                      <a:pt x="73" y="51"/>
                    </a:lnTo>
                    <a:lnTo>
                      <a:pt x="62" y="57"/>
                    </a:lnTo>
                    <a:lnTo>
                      <a:pt x="51" y="62"/>
                    </a:lnTo>
                    <a:lnTo>
                      <a:pt x="42" y="71"/>
                    </a:lnTo>
                    <a:lnTo>
                      <a:pt x="37" y="71"/>
                    </a:lnTo>
                    <a:lnTo>
                      <a:pt x="31" y="71"/>
                    </a:lnTo>
                    <a:lnTo>
                      <a:pt x="25" y="71"/>
                    </a:lnTo>
                    <a:lnTo>
                      <a:pt x="20" y="71"/>
                    </a:lnTo>
                    <a:lnTo>
                      <a:pt x="14" y="71"/>
                    </a:lnTo>
                    <a:lnTo>
                      <a:pt x="11" y="71"/>
                    </a:lnTo>
                    <a:lnTo>
                      <a:pt x="6" y="7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39"/>
              <p:cNvSpPr/>
              <p:nvPr/>
            </p:nvSpPr>
            <p:spPr>
              <a:xfrm>
                <a:off x="4889160" y="5223960"/>
                <a:ext cx="88560" cy="70200"/>
              </a:xfrm>
              <a:custGeom>
                <a:avLst/>
                <a:gdLst/>
                <a:ahLst/>
                <a:rect l="l" t="t" r="r" b="b"/>
                <a:pathLst>
                  <a:path w="110" h="85">
                    <a:moveTo>
                      <a:pt x="0" y="42"/>
                    </a:moveTo>
                    <a:lnTo>
                      <a:pt x="0" y="25"/>
                    </a:lnTo>
                    <a:lnTo>
                      <a:pt x="3" y="14"/>
                    </a:lnTo>
                    <a:lnTo>
                      <a:pt x="8" y="6"/>
                    </a:lnTo>
                    <a:lnTo>
                      <a:pt x="19" y="3"/>
                    </a:lnTo>
                    <a:lnTo>
                      <a:pt x="31" y="0"/>
                    </a:lnTo>
                    <a:lnTo>
                      <a:pt x="45" y="0"/>
                    </a:lnTo>
                    <a:lnTo>
                      <a:pt x="59" y="3"/>
                    </a:lnTo>
                    <a:lnTo>
                      <a:pt x="73" y="3"/>
                    </a:lnTo>
                    <a:lnTo>
                      <a:pt x="76" y="6"/>
                    </a:lnTo>
                    <a:lnTo>
                      <a:pt x="82" y="8"/>
                    </a:lnTo>
                    <a:lnTo>
                      <a:pt x="84" y="11"/>
                    </a:lnTo>
                    <a:lnTo>
                      <a:pt x="87" y="14"/>
                    </a:lnTo>
                    <a:lnTo>
                      <a:pt x="90" y="17"/>
                    </a:lnTo>
                    <a:lnTo>
                      <a:pt x="96" y="20"/>
                    </a:lnTo>
                    <a:lnTo>
                      <a:pt x="98" y="22"/>
                    </a:lnTo>
                    <a:lnTo>
                      <a:pt x="101" y="28"/>
                    </a:lnTo>
                    <a:lnTo>
                      <a:pt x="107" y="48"/>
                    </a:lnTo>
                    <a:lnTo>
                      <a:pt x="110" y="62"/>
                    </a:lnTo>
                    <a:lnTo>
                      <a:pt x="110" y="73"/>
                    </a:lnTo>
                    <a:lnTo>
                      <a:pt x="104" y="82"/>
                    </a:lnTo>
                    <a:lnTo>
                      <a:pt x="96" y="85"/>
                    </a:lnTo>
                    <a:lnTo>
                      <a:pt x="84" y="85"/>
                    </a:lnTo>
                    <a:lnTo>
                      <a:pt x="70" y="82"/>
                    </a:lnTo>
                    <a:lnTo>
                      <a:pt x="50" y="76"/>
                    </a:lnTo>
                    <a:lnTo>
                      <a:pt x="50" y="68"/>
                    </a:lnTo>
                    <a:lnTo>
                      <a:pt x="45" y="59"/>
                    </a:lnTo>
                    <a:lnTo>
                      <a:pt x="42" y="51"/>
                    </a:lnTo>
                    <a:lnTo>
                      <a:pt x="34" y="48"/>
                    </a:lnTo>
                    <a:lnTo>
                      <a:pt x="25" y="42"/>
                    </a:lnTo>
                    <a:lnTo>
                      <a:pt x="17" y="42"/>
                    </a:lnTo>
                    <a:lnTo>
                      <a:pt x="8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40"/>
              <p:cNvSpPr/>
              <p:nvPr/>
            </p:nvSpPr>
            <p:spPr>
              <a:xfrm>
                <a:off x="4881600" y="5298480"/>
                <a:ext cx="88560" cy="58320"/>
              </a:xfrm>
              <a:custGeom>
                <a:avLst/>
                <a:gdLst/>
                <a:ahLst/>
                <a:rect l="l" t="t" r="r" b="b"/>
                <a:pathLst>
                  <a:path w="110" h="71">
                    <a:moveTo>
                      <a:pt x="34" y="3"/>
                    </a:moveTo>
                    <a:lnTo>
                      <a:pt x="34" y="0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14" y="0"/>
                    </a:lnTo>
                    <a:lnTo>
                      <a:pt x="9" y="3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0" y="14"/>
                    </a:lnTo>
                    <a:lnTo>
                      <a:pt x="6" y="26"/>
                    </a:lnTo>
                    <a:lnTo>
                      <a:pt x="17" y="37"/>
                    </a:lnTo>
                    <a:lnTo>
                      <a:pt x="31" y="45"/>
                    </a:lnTo>
                    <a:lnTo>
                      <a:pt x="45" y="57"/>
                    </a:lnTo>
                    <a:lnTo>
                      <a:pt x="62" y="65"/>
                    </a:lnTo>
                    <a:lnTo>
                      <a:pt x="79" y="68"/>
                    </a:lnTo>
                    <a:lnTo>
                      <a:pt x="85" y="71"/>
                    </a:lnTo>
                    <a:lnTo>
                      <a:pt x="93" y="68"/>
                    </a:lnTo>
                    <a:lnTo>
                      <a:pt x="99" y="68"/>
                    </a:lnTo>
                    <a:lnTo>
                      <a:pt x="105" y="65"/>
                    </a:lnTo>
                    <a:lnTo>
                      <a:pt x="110" y="60"/>
                    </a:lnTo>
                    <a:lnTo>
                      <a:pt x="110" y="54"/>
                    </a:lnTo>
                    <a:lnTo>
                      <a:pt x="110" y="45"/>
                    </a:lnTo>
                    <a:lnTo>
                      <a:pt x="110" y="40"/>
                    </a:lnTo>
                    <a:lnTo>
                      <a:pt x="107" y="37"/>
                    </a:lnTo>
                    <a:lnTo>
                      <a:pt x="105" y="31"/>
                    </a:lnTo>
                    <a:lnTo>
                      <a:pt x="102" y="29"/>
                    </a:lnTo>
                    <a:lnTo>
                      <a:pt x="91" y="26"/>
                    </a:lnTo>
                    <a:lnTo>
                      <a:pt x="82" y="23"/>
                    </a:lnTo>
                    <a:lnTo>
                      <a:pt x="74" y="20"/>
                    </a:lnTo>
                    <a:lnTo>
                      <a:pt x="68" y="17"/>
                    </a:lnTo>
                    <a:lnTo>
                      <a:pt x="59" y="14"/>
                    </a:lnTo>
                    <a:lnTo>
                      <a:pt x="51" y="12"/>
                    </a:lnTo>
                    <a:lnTo>
                      <a:pt x="43" y="6"/>
                    </a:lnTo>
                    <a:lnTo>
                      <a:pt x="34" y="3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41"/>
              <p:cNvSpPr/>
              <p:nvPr/>
            </p:nvSpPr>
            <p:spPr>
              <a:xfrm>
                <a:off x="4995000" y="5256000"/>
                <a:ext cx="87120" cy="81360"/>
              </a:xfrm>
              <a:custGeom>
                <a:avLst/>
                <a:gdLst/>
                <a:ahLst/>
                <a:rect l="l" t="t" r="r" b="b"/>
                <a:pathLst>
                  <a:path w="108" h="98">
                    <a:moveTo>
                      <a:pt x="0" y="64"/>
                    </a:moveTo>
                    <a:lnTo>
                      <a:pt x="0" y="48"/>
                    </a:lnTo>
                    <a:lnTo>
                      <a:pt x="3" y="31"/>
                    </a:lnTo>
                    <a:lnTo>
                      <a:pt x="9" y="19"/>
                    </a:lnTo>
                    <a:lnTo>
                      <a:pt x="17" y="11"/>
                    </a:lnTo>
                    <a:lnTo>
                      <a:pt x="26" y="5"/>
                    </a:lnTo>
                    <a:lnTo>
                      <a:pt x="37" y="0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71" y="0"/>
                    </a:lnTo>
                    <a:lnTo>
                      <a:pt x="82" y="2"/>
                    </a:lnTo>
                    <a:lnTo>
                      <a:pt x="91" y="8"/>
                    </a:lnTo>
                    <a:lnTo>
                      <a:pt x="99" y="14"/>
                    </a:lnTo>
                    <a:lnTo>
                      <a:pt x="105" y="22"/>
                    </a:lnTo>
                    <a:lnTo>
                      <a:pt x="108" y="28"/>
                    </a:lnTo>
                    <a:lnTo>
                      <a:pt x="108" y="36"/>
                    </a:lnTo>
                    <a:lnTo>
                      <a:pt x="105" y="48"/>
                    </a:lnTo>
                    <a:lnTo>
                      <a:pt x="96" y="62"/>
                    </a:lnTo>
                    <a:lnTo>
                      <a:pt x="88" y="73"/>
                    </a:lnTo>
                    <a:lnTo>
                      <a:pt x="79" y="79"/>
                    </a:lnTo>
                    <a:lnTo>
                      <a:pt x="71" y="81"/>
                    </a:lnTo>
                    <a:lnTo>
                      <a:pt x="65" y="79"/>
                    </a:lnTo>
                    <a:lnTo>
                      <a:pt x="54" y="76"/>
                    </a:lnTo>
                    <a:lnTo>
                      <a:pt x="46" y="70"/>
                    </a:lnTo>
                    <a:lnTo>
                      <a:pt x="31" y="64"/>
                    </a:lnTo>
                    <a:lnTo>
                      <a:pt x="31" y="67"/>
                    </a:lnTo>
                    <a:lnTo>
                      <a:pt x="29" y="73"/>
                    </a:lnTo>
                    <a:lnTo>
                      <a:pt x="29" y="76"/>
                    </a:lnTo>
                    <a:lnTo>
                      <a:pt x="26" y="81"/>
                    </a:lnTo>
                    <a:lnTo>
                      <a:pt x="23" y="84"/>
                    </a:lnTo>
                    <a:lnTo>
                      <a:pt x="23" y="90"/>
                    </a:lnTo>
                    <a:lnTo>
                      <a:pt x="20" y="93"/>
                    </a:lnTo>
                    <a:lnTo>
                      <a:pt x="20" y="98"/>
                    </a:lnTo>
                    <a:lnTo>
                      <a:pt x="17" y="93"/>
                    </a:lnTo>
                    <a:lnTo>
                      <a:pt x="15" y="90"/>
                    </a:lnTo>
                    <a:lnTo>
                      <a:pt x="12" y="84"/>
                    </a:lnTo>
                    <a:lnTo>
                      <a:pt x="9" y="81"/>
                    </a:lnTo>
                    <a:lnTo>
                      <a:pt x="9" y="76"/>
                    </a:lnTo>
                    <a:lnTo>
                      <a:pt x="6" y="73"/>
                    </a:lnTo>
                    <a:lnTo>
                      <a:pt x="3" y="67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42"/>
              <p:cNvSpPr/>
              <p:nvPr/>
            </p:nvSpPr>
            <p:spPr>
              <a:xfrm>
                <a:off x="5020560" y="5344200"/>
                <a:ext cx="77040" cy="57600"/>
              </a:xfrm>
              <a:custGeom>
                <a:avLst/>
                <a:gdLst/>
                <a:ahLst/>
                <a:rect l="l" t="t" r="r" b="b"/>
                <a:pathLst>
                  <a:path w="96" h="70">
                    <a:moveTo>
                      <a:pt x="0" y="37"/>
                    </a:moveTo>
                    <a:lnTo>
                      <a:pt x="3" y="20"/>
                    </a:lnTo>
                    <a:lnTo>
                      <a:pt x="9" y="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0"/>
                    </a:lnTo>
                    <a:lnTo>
                      <a:pt x="54" y="3"/>
                    </a:lnTo>
                    <a:lnTo>
                      <a:pt x="65" y="3"/>
                    </a:lnTo>
                    <a:lnTo>
                      <a:pt x="79" y="0"/>
                    </a:lnTo>
                    <a:lnTo>
                      <a:pt x="82" y="11"/>
                    </a:lnTo>
                    <a:lnTo>
                      <a:pt x="85" y="20"/>
                    </a:lnTo>
                    <a:lnTo>
                      <a:pt x="88" y="28"/>
                    </a:lnTo>
                    <a:lnTo>
                      <a:pt x="91" y="37"/>
                    </a:lnTo>
                    <a:lnTo>
                      <a:pt x="94" y="42"/>
                    </a:lnTo>
                    <a:lnTo>
                      <a:pt x="94" y="51"/>
                    </a:lnTo>
                    <a:lnTo>
                      <a:pt x="96" y="62"/>
                    </a:lnTo>
                    <a:lnTo>
                      <a:pt x="94" y="70"/>
                    </a:lnTo>
                    <a:lnTo>
                      <a:pt x="82" y="56"/>
                    </a:lnTo>
                    <a:lnTo>
                      <a:pt x="71" y="51"/>
                    </a:lnTo>
                    <a:lnTo>
                      <a:pt x="60" y="45"/>
                    </a:lnTo>
                    <a:lnTo>
                      <a:pt x="51" y="45"/>
                    </a:lnTo>
                    <a:lnTo>
                      <a:pt x="40" y="45"/>
                    </a:lnTo>
                    <a:lnTo>
                      <a:pt x="29" y="42"/>
                    </a:lnTo>
                    <a:lnTo>
                      <a:pt x="15" y="42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43"/>
              <p:cNvSpPr/>
              <p:nvPr/>
            </p:nvSpPr>
            <p:spPr>
              <a:xfrm>
                <a:off x="5083920" y="5301000"/>
                <a:ext cx="23760" cy="48240"/>
              </a:xfrm>
              <a:custGeom>
                <a:avLst/>
                <a:gdLst/>
                <a:ahLst/>
                <a:rect l="l" t="t" r="r" b="b"/>
                <a:pathLst>
                  <a:path w="31" h="59">
                    <a:moveTo>
                      <a:pt x="19" y="0"/>
                    </a:moveTo>
                    <a:lnTo>
                      <a:pt x="19" y="3"/>
                    </a:lnTo>
                    <a:lnTo>
                      <a:pt x="17" y="3"/>
                    </a:lnTo>
                    <a:lnTo>
                      <a:pt x="11" y="6"/>
                    </a:lnTo>
                    <a:lnTo>
                      <a:pt x="8" y="9"/>
                    </a:lnTo>
                    <a:lnTo>
                      <a:pt x="5" y="11"/>
                    </a:lnTo>
                    <a:lnTo>
                      <a:pt x="2" y="17"/>
                    </a:lnTo>
                    <a:lnTo>
                      <a:pt x="0" y="23"/>
                    </a:lnTo>
                    <a:lnTo>
                      <a:pt x="2" y="26"/>
                    </a:lnTo>
                    <a:lnTo>
                      <a:pt x="8" y="31"/>
                    </a:lnTo>
                    <a:lnTo>
                      <a:pt x="11" y="37"/>
                    </a:lnTo>
                    <a:lnTo>
                      <a:pt x="17" y="42"/>
                    </a:lnTo>
                    <a:lnTo>
                      <a:pt x="19" y="48"/>
                    </a:lnTo>
                    <a:lnTo>
                      <a:pt x="25" y="54"/>
                    </a:lnTo>
                    <a:lnTo>
                      <a:pt x="28" y="57"/>
                    </a:lnTo>
                    <a:lnTo>
                      <a:pt x="28" y="59"/>
                    </a:lnTo>
                    <a:lnTo>
                      <a:pt x="31" y="59"/>
                    </a:lnTo>
                    <a:lnTo>
                      <a:pt x="25" y="26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44"/>
              <p:cNvSpPr/>
              <p:nvPr/>
            </p:nvSpPr>
            <p:spPr>
              <a:xfrm>
                <a:off x="5320080" y="4595040"/>
                <a:ext cx="105120" cy="277920"/>
              </a:xfrm>
              <a:custGeom>
                <a:avLst/>
                <a:gdLst/>
                <a:ahLst/>
                <a:rect l="l" t="t" r="r" b="b"/>
                <a:pathLst>
                  <a:path w="130" h="330">
                    <a:moveTo>
                      <a:pt x="26" y="0"/>
                    </a:moveTo>
                    <a:lnTo>
                      <a:pt x="0" y="70"/>
                    </a:lnTo>
                    <a:lnTo>
                      <a:pt x="93" y="251"/>
                    </a:lnTo>
                    <a:lnTo>
                      <a:pt x="74" y="330"/>
                    </a:lnTo>
                    <a:lnTo>
                      <a:pt x="130" y="245"/>
                    </a:lnTo>
                    <a:lnTo>
                      <a:pt x="124" y="240"/>
                    </a:lnTo>
                    <a:lnTo>
                      <a:pt x="113" y="223"/>
                    </a:lnTo>
                    <a:lnTo>
                      <a:pt x="99" y="197"/>
                    </a:lnTo>
                    <a:lnTo>
                      <a:pt x="79" y="169"/>
                    </a:lnTo>
                    <a:lnTo>
                      <a:pt x="62" y="138"/>
                    </a:lnTo>
                    <a:lnTo>
                      <a:pt x="45" y="107"/>
                    </a:lnTo>
                    <a:lnTo>
                      <a:pt x="34" y="82"/>
                    </a:lnTo>
                    <a:lnTo>
                      <a:pt x="29" y="62"/>
                    </a:lnTo>
                    <a:lnTo>
                      <a:pt x="26" y="51"/>
                    </a:lnTo>
                    <a:lnTo>
                      <a:pt x="26" y="37"/>
                    </a:lnTo>
                    <a:lnTo>
                      <a:pt x="26" y="25"/>
                    </a:lnTo>
                    <a:lnTo>
                      <a:pt x="26" y="17"/>
                    </a:lnTo>
                    <a:lnTo>
                      <a:pt x="26" y="8"/>
                    </a:lnTo>
                    <a:lnTo>
                      <a:pt x="26" y="3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CustomShape 45"/>
              <p:cNvSpPr/>
              <p:nvPr/>
            </p:nvSpPr>
            <p:spPr>
              <a:xfrm>
                <a:off x="5271480" y="4447440"/>
                <a:ext cx="213480" cy="287280"/>
              </a:xfrm>
              <a:custGeom>
                <a:avLst/>
                <a:gdLst/>
                <a:ahLst/>
                <a:rect l="l" t="t" r="r" b="b"/>
                <a:pathLst>
                  <a:path w="262" h="341">
                    <a:moveTo>
                      <a:pt x="158" y="186"/>
                    </a:moveTo>
                    <a:lnTo>
                      <a:pt x="152" y="172"/>
                    </a:lnTo>
                    <a:lnTo>
                      <a:pt x="144" y="161"/>
                    </a:lnTo>
                    <a:lnTo>
                      <a:pt x="135" y="152"/>
                    </a:lnTo>
                    <a:lnTo>
                      <a:pt x="124" y="144"/>
                    </a:lnTo>
                    <a:lnTo>
                      <a:pt x="116" y="141"/>
                    </a:lnTo>
                    <a:lnTo>
                      <a:pt x="107" y="138"/>
                    </a:lnTo>
                    <a:lnTo>
                      <a:pt x="96" y="138"/>
                    </a:lnTo>
                    <a:lnTo>
                      <a:pt x="88" y="141"/>
                    </a:lnTo>
                    <a:lnTo>
                      <a:pt x="68" y="150"/>
                    </a:lnTo>
                    <a:lnTo>
                      <a:pt x="51" y="164"/>
                    </a:lnTo>
                    <a:lnTo>
                      <a:pt x="34" y="183"/>
                    </a:lnTo>
                    <a:lnTo>
                      <a:pt x="20" y="209"/>
                    </a:lnTo>
                    <a:lnTo>
                      <a:pt x="23" y="217"/>
                    </a:lnTo>
                    <a:lnTo>
                      <a:pt x="23" y="228"/>
                    </a:lnTo>
                    <a:lnTo>
                      <a:pt x="23" y="237"/>
                    </a:lnTo>
                    <a:lnTo>
                      <a:pt x="23" y="248"/>
                    </a:lnTo>
                    <a:lnTo>
                      <a:pt x="25" y="257"/>
                    </a:lnTo>
                    <a:lnTo>
                      <a:pt x="25" y="268"/>
                    </a:lnTo>
                    <a:lnTo>
                      <a:pt x="25" y="276"/>
                    </a:lnTo>
                    <a:lnTo>
                      <a:pt x="25" y="288"/>
                    </a:lnTo>
                    <a:lnTo>
                      <a:pt x="25" y="285"/>
                    </a:lnTo>
                    <a:lnTo>
                      <a:pt x="23" y="276"/>
                    </a:lnTo>
                    <a:lnTo>
                      <a:pt x="17" y="265"/>
                    </a:lnTo>
                    <a:lnTo>
                      <a:pt x="11" y="248"/>
                    </a:lnTo>
                    <a:lnTo>
                      <a:pt x="6" y="231"/>
                    </a:lnTo>
                    <a:lnTo>
                      <a:pt x="3" y="212"/>
                    </a:lnTo>
                    <a:lnTo>
                      <a:pt x="0" y="192"/>
                    </a:lnTo>
                    <a:lnTo>
                      <a:pt x="3" y="172"/>
                    </a:lnTo>
                    <a:lnTo>
                      <a:pt x="6" y="164"/>
                    </a:lnTo>
                    <a:lnTo>
                      <a:pt x="9" y="155"/>
                    </a:lnTo>
                    <a:lnTo>
                      <a:pt x="14" y="147"/>
                    </a:lnTo>
                    <a:lnTo>
                      <a:pt x="23" y="141"/>
                    </a:lnTo>
                    <a:lnTo>
                      <a:pt x="40" y="127"/>
                    </a:lnTo>
                    <a:lnTo>
                      <a:pt x="59" y="116"/>
                    </a:lnTo>
                    <a:lnTo>
                      <a:pt x="82" y="110"/>
                    </a:lnTo>
                    <a:lnTo>
                      <a:pt x="104" y="110"/>
                    </a:lnTo>
                    <a:lnTo>
                      <a:pt x="113" y="113"/>
                    </a:lnTo>
                    <a:lnTo>
                      <a:pt x="124" y="116"/>
                    </a:lnTo>
                    <a:lnTo>
                      <a:pt x="133" y="121"/>
                    </a:lnTo>
                    <a:lnTo>
                      <a:pt x="138" y="127"/>
                    </a:lnTo>
                    <a:lnTo>
                      <a:pt x="144" y="116"/>
                    </a:lnTo>
                    <a:lnTo>
                      <a:pt x="147" y="104"/>
                    </a:lnTo>
                    <a:lnTo>
                      <a:pt x="150" y="93"/>
                    </a:lnTo>
                    <a:lnTo>
                      <a:pt x="152" y="82"/>
                    </a:lnTo>
                    <a:lnTo>
                      <a:pt x="158" y="71"/>
                    </a:lnTo>
                    <a:lnTo>
                      <a:pt x="161" y="59"/>
                    </a:lnTo>
                    <a:lnTo>
                      <a:pt x="164" y="48"/>
                    </a:lnTo>
                    <a:lnTo>
                      <a:pt x="169" y="37"/>
                    </a:lnTo>
                    <a:lnTo>
                      <a:pt x="167" y="31"/>
                    </a:lnTo>
                    <a:lnTo>
                      <a:pt x="167" y="28"/>
                    </a:lnTo>
                    <a:lnTo>
                      <a:pt x="167" y="23"/>
                    </a:lnTo>
                    <a:lnTo>
                      <a:pt x="167" y="17"/>
                    </a:lnTo>
                    <a:lnTo>
                      <a:pt x="167" y="14"/>
                    </a:lnTo>
                    <a:lnTo>
                      <a:pt x="167" y="8"/>
                    </a:lnTo>
                    <a:lnTo>
                      <a:pt x="167" y="3"/>
                    </a:lnTo>
                    <a:lnTo>
                      <a:pt x="164" y="0"/>
                    </a:lnTo>
                    <a:lnTo>
                      <a:pt x="183" y="11"/>
                    </a:lnTo>
                    <a:lnTo>
                      <a:pt x="198" y="25"/>
                    </a:lnTo>
                    <a:lnTo>
                      <a:pt x="212" y="42"/>
                    </a:lnTo>
                    <a:lnTo>
                      <a:pt x="223" y="62"/>
                    </a:lnTo>
                    <a:lnTo>
                      <a:pt x="231" y="85"/>
                    </a:lnTo>
                    <a:lnTo>
                      <a:pt x="240" y="107"/>
                    </a:lnTo>
                    <a:lnTo>
                      <a:pt x="245" y="130"/>
                    </a:lnTo>
                    <a:lnTo>
                      <a:pt x="248" y="155"/>
                    </a:lnTo>
                    <a:lnTo>
                      <a:pt x="254" y="206"/>
                    </a:lnTo>
                    <a:lnTo>
                      <a:pt x="257" y="254"/>
                    </a:lnTo>
                    <a:lnTo>
                      <a:pt x="260" y="302"/>
                    </a:lnTo>
                    <a:lnTo>
                      <a:pt x="262" y="341"/>
                    </a:lnTo>
                    <a:lnTo>
                      <a:pt x="257" y="333"/>
                    </a:lnTo>
                    <a:lnTo>
                      <a:pt x="254" y="327"/>
                    </a:lnTo>
                    <a:lnTo>
                      <a:pt x="248" y="319"/>
                    </a:lnTo>
                    <a:lnTo>
                      <a:pt x="245" y="313"/>
                    </a:lnTo>
                    <a:lnTo>
                      <a:pt x="243" y="305"/>
                    </a:lnTo>
                    <a:lnTo>
                      <a:pt x="237" y="296"/>
                    </a:lnTo>
                    <a:lnTo>
                      <a:pt x="234" y="291"/>
                    </a:lnTo>
                    <a:lnTo>
                      <a:pt x="231" y="282"/>
                    </a:lnTo>
                    <a:lnTo>
                      <a:pt x="229" y="260"/>
                    </a:lnTo>
                    <a:lnTo>
                      <a:pt x="226" y="237"/>
                    </a:lnTo>
                    <a:lnTo>
                      <a:pt x="223" y="214"/>
                    </a:lnTo>
                    <a:lnTo>
                      <a:pt x="220" y="192"/>
                    </a:lnTo>
                    <a:lnTo>
                      <a:pt x="217" y="166"/>
                    </a:lnTo>
                    <a:lnTo>
                      <a:pt x="214" y="144"/>
                    </a:lnTo>
                    <a:lnTo>
                      <a:pt x="212" y="121"/>
                    </a:lnTo>
                    <a:lnTo>
                      <a:pt x="209" y="99"/>
                    </a:lnTo>
                    <a:lnTo>
                      <a:pt x="209" y="96"/>
                    </a:lnTo>
                    <a:lnTo>
                      <a:pt x="206" y="93"/>
                    </a:lnTo>
                    <a:lnTo>
                      <a:pt x="206" y="90"/>
                    </a:lnTo>
                    <a:lnTo>
                      <a:pt x="206" y="87"/>
                    </a:lnTo>
                    <a:lnTo>
                      <a:pt x="203" y="87"/>
                    </a:lnTo>
                    <a:lnTo>
                      <a:pt x="203" y="85"/>
                    </a:lnTo>
                    <a:lnTo>
                      <a:pt x="200" y="82"/>
                    </a:lnTo>
                    <a:lnTo>
                      <a:pt x="195" y="96"/>
                    </a:lnTo>
                    <a:lnTo>
                      <a:pt x="192" y="110"/>
                    </a:lnTo>
                    <a:lnTo>
                      <a:pt x="186" y="121"/>
                    </a:lnTo>
                    <a:lnTo>
                      <a:pt x="181" y="135"/>
                    </a:lnTo>
                    <a:lnTo>
                      <a:pt x="175" y="150"/>
                    </a:lnTo>
                    <a:lnTo>
                      <a:pt x="169" y="161"/>
                    </a:lnTo>
                    <a:lnTo>
                      <a:pt x="164" y="175"/>
                    </a:lnTo>
                    <a:lnTo>
                      <a:pt x="158" y="186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46"/>
              <p:cNvSpPr/>
              <p:nvPr/>
            </p:nvSpPr>
            <p:spPr>
              <a:xfrm>
                <a:off x="5197320" y="4521240"/>
                <a:ext cx="183240" cy="376200"/>
              </a:xfrm>
              <a:custGeom>
                <a:avLst/>
                <a:gdLst/>
                <a:ahLst/>
                <a:rect l="l" t="t" r="r" b="b"/>
                <a:pathLst>
                  <a:path w="225" h="446">
                    <a:moveTo>
                      <a:pt x="101" y="0"/>
                    </a:moveTo>
                    <a:lnTo>
                      <a:pt x="76" y="6"/>
                    </a:lnTo>
                    <a:lnTo>
                      <a:pt x="56" y="17"/>
                    </a:lnTo>
                    <a:lnTo>
                      <a:pt x="39" y="31"/>
                    </a:lnTo>
                    <a:lnTo>
                      <a:pt x="22" y="48"/>
                    </a:lnTo>
                    <a:lnTo>
                      <a:pt x="11" y="68"/>
                    </a:lnTo>
                    <a:lnTo>
                      <a:pt x="3" y="91"/>
                    </a:lnTo>
                    <a:lnTo>
                      <a:pt x="0" y="113"/>
                    </a:lnTo>
                    <a:lnTo>
                      <a:pt x="3" y="139"/>
                    </a:lnTo>
                    <a:lnTo>
                      <a:pt x="11" y="178"/>
                    </a:lnTo>
                    <a:lnTo>
                      <a:pt x="25" y="218"/>
                    </a:lnTo>
                    <a:lnTo>
                      <a:pt x="45" y="254"/>
                    </a:lnTo>
                    <a:lnTo>
                      <a:pt x="65" y="288"/>
                    </a:lnTo>
                    <a:lnTo>
                      <a:pt x="90" y="322"/>
                    </a:lnTo>
                    <a:lnTo>
                      <a:pt x="118" y="353"/>
                    </a:lnTo>
                    <a:lnTo>
                      <a:pt x="147" y="384"/>
                    </a:lnTo>
                    <a:lnTo>
                      <a:pt x="175" y="415"/>
                    </a:lnTo>
                    <a:lnTo>
                      <a:pt x="180" y="418"/>
                    </a:lnTo>
                    <a:lnTo>
                      <a:pt x="186" y="421"/>
                    </a:lnTo>
                    <a:lnTo>
                      <a:pt x="192" y="426"/>
                    </a:lnTo>
                    <a:lnTo>
                      <a:pt x="200" y="432"/>
                    </a:lnTo>
                    <a:lnTo>
                      <a:pt x="206" y="435"/>
                    </a:lnTo>
                    <a:lnTo>
                      <a:pt x="214" y="441"/>
                    </a:lnTo>
                    <a:lnTo>
                      <a:pt x="220" y="443"/>
                    </a:lnTo>
                    <a:lnTo>
                      <a:pt x="225" y="446"/>
                    </a:lnTo>
                    <a:lnTo>
                      <a:pt x="217" y="435"/>
                    </a:lnTo>
                    <a:lnTo>
                      <a:pt x="209" y="424"/>
                    </a:lnTo>
                    <a:lnTo>
                      <a:pt x="197" y="412"/>
                    </a:lnTo>
                    <a:lnTo>
                      <a:pt x="189" y="401"/>
                    </a:lnTo>
                    <a:lnTo>
                      <a:pt x="178" y="387"/>
                    </a:lnTo>
                    <a:lnTo>
                      <a:pt x="166" y="376"/>
                    </a:lnTo>
                    <a:lnTo>
                      <a:pt x="158" y="364"/>
                    </a:lnTo>
                    <a:lnTo>
                      <a:pt x="149" y="353"/>
                    </a:lnTo>
                    <a:lnTo>
                      <a:pt x="118" y="322"/>
                    </a:lnTo>
                    <a:lnTo>
                      <a:pt x="90" y="288"/>
                    </a:lnTo>
                    <a:lnTo>
                      <a:pt x="62" y="254"/>
                    </a:lnTo>
                    <a:lnTo>
                      <a:pt x="42" y="215"/>
                    </a:lnTo>
                    <a:lnTo>
                      <a:pt x="31" y="198"/>
                    </a:lnTo>
                    <a:lnTo>
                      <a:pt x="25" y="178"/>
                    </a:lnTo>
                    <a:lnTo>
                      <a:pt x="20" y="158"/>
                    </a:lnTo>
                    <a:lnTo>
                      <a:pt x="20" y="136"/>
                    </a:lnTo>
                    <a:lnTo>
                      <a:pt x="20" y="116"/>
                    </a:lnTo>
                    <a:lnTo>
                      <a:pt x="22" y="96"/>
                    </a:lnTo>
                    <a:lnTo>
                      <a:pt x="28" y="74"/>
                    </a:lnTo>
                    <a:lnTo>
                      <a:pt x="37" y="51"/>
                    </a:lnTo>
                    <a:lnTo>
                      <a:pt x="45" y="40"/>
                    </a:lnTo>
                    <a:lnTo>
                      <a:pt x="56" y="29"/>
                    </a:lnTo>
                    <a:lnTo>
                      <a:pt x="65" y="20"/>
                    </a:lnTo>
                    <a:lnTo>
                      <a:pt x="76" y="12"/>
                    </a:lnTo>
                    <a:lnTo>
                      <a:pt x="84" y="9"/>
                    </a:lnTo>
                    <a:lnTo>
                      <a:pt x="93" y="3"/>
                    </a:lnTo>
                    <a:lnTo>
                      <a:pt x="99" y="3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47"/>
              <p:cNvSpPr/>
              <p:nvPr/>
            </p:nvSpPr>
            <p:spPr>
              <a:xfrm>
                <a:off x="5401440" y="4794120"/>
                <a:ext cx="550080" cy="376200"/>
              </a:xfrm>
              <a:custGeom>
                <a:avLst/>
                <a:gdLst/>
                <a:ahLst/>
                <a:rect l="l" t="t" r="r" b="b"/>
                <a:pathLst>
                  <a:path w="671" h="446">
                    <a:moveTo>
                      <a:pt x="0" y="186"/>
                    </a:moveTo>
                    <a:lnTo>
                      <a:pt x="0" y="198"/>
                    </a:lnTo>
                    <a:lnTo>
                      <a:pt x="0" y="206"/>
                    </a:lnTo>
                    <a:lnTo>
                      <a:pt x="3" y="217"/>
                    </a:lnTo>
                    <a:lnTo>
                      <a:pt x="3" y="226"/>
                    </a:lnTo>
                    <a:lnTo>
                      <a:pt x="3" y="237"/>
                    </a:lnTo>
                    <a:lnTo>
                      <a:pt x="6" y="246"/>
                    </a:lnTo>
                    <a:lnTo>
                      <a:pt x="6" y="254"/>
                    </a:lnTo>
                    <a:lnTo>
                      <a:pt x="6" y="265"/>
                    </a:lnTo>
                    <a:lnTo>
                      <a:pt x="11" y="268"/>
                    </a:lnTo>
                    <a:lnTo>
                      <a:pt x="23" y="277"/>
                    </a:lnTo>
                    <a:lnTo>
                      <a:pt x="42" y="291"/>
                    </a:lnTo>
                    <a:lnTo>
                      <a:pt x="68" y="310"/>
                    </a:lnTo>
                    <a:lnTo>
                      <a:pt x="96" y="327"/>
                    </a:lnTo>
                    <a:lnTo>
                      <a:pt x="127" y="347"/>
                    </a:lnTo>
                    <a:lnTo>
                      <a:pt x="161" y="367"/>
                    </a:lnTo>
                    <a:lnTo>
                      <a:pt x="197" y="384"/>
                    </a:lnTo>
                    <a:lnTo>
                      <a:pt x="228" y="398"/>
                    </a:lnTo>
                    <a:lnTo>
                      <a:pt x="257" y="412"/>
                    </a:lnTo>
                    <a:lnTo>
                      <a:pt x="279" y="423"/>
                    </a:lnTo>
                    <a:lnTo>
                      <a:pt x="305" y="432"/>
                    </a:lnTo>
                    <a:lnTo>
                      <a:pt x="327" y="437"/>
                    </a:lnTo>
                    <a:lnTo>
                      <a:pt x="350" y="443"/>
                    </a:lnTo>
                    <a:lnTo>
                      <a:pt x="378" y="446"/>
                    </a:lnTo>
                    <a:lnTo>
                      <a:pt x="409" y="446"/>
                    </a:lnTo>
                    <a:lnTo>
                      <a:pt x="443" y="440"/>
                    </a:lnTo>
                    <a:lnTo>
                      <a:pt x="480" y="432"/>
                    </a:lnTo>
                    <a:lnTo>
                      <a:pt x="511" y="420"/>
                    </a:lnTo>
                    <a:lnTo>
                      <a:pt x="542" y="406"/>
                    </a:lnTo>
                    <a:lnTo>
                      <a:pt x="567" y="392"/>
                    </a:lnTo>
                    <a:lnTo>
                      <a:pt x="590" y="381"/>
                    </a:lnTo>
                    <a:lnTo>
                      <a:pt x="601" y="372"/>
                    </a:lnTo>
                    <a:lnTo>
                      <a:pt x="606" y="370"/>
                    </a:lnTo>
                    <a:lnTo>
                      <a:pt x="612" y="358"/>
                    </a:lnTo>
                    <a:lnTo>
                      <a:pt x="621" y="347"/>
                    </a:lnTo>
                    <a:lnTo>
                      <a:pt x="626" y="336"/>
                    </a:lnTo>
                    <a:lnTo>
                      <a:pt x="635" y="324"/>
                    </a:lnTo>
                    <a:lnTo>
                      <a:pt x="643" y="313"/>
                    </a:lnTo>
                    <a:lnTo>
                      <a:pt x="649" y="299"/>
                    </a:lnTo>
                    <a:lnTo>
                      <a:pt x="657" y="288"/>
                    </a:lnTo>
                    <a:lnTo>
                      <a:pt x="663" y="277"/>
                    </a:lnTo>
                    <a:lnTo>
                      <a:pt x="666" y="248"/>
                    </a:lnTo>
                    <a:lnTo>
                      <a:pt x="668" y="220"/>
                    </a:lnTo>
                    <a:lnTo>
                      <a:pt x="671" y="195"/>
                    </a:lnTo>
                    <a:lnTo>
                      <a:pt x="668" y="169"/>
                    </a:lnTo>
                    <a:lnTo>
                      <a:pt x="668" y="144"/>
                    </a:lnTo>
                    <a:lnTo>
                      <a:pt x="663" y="121"/>
                    </a:lnTo>
                    <a:lnTo>
                      <a:pt x="657" y="93"/>
                    </a:lnTo>
                    <a:lnTo>
                      <a:pt x="649" y="65"/>
                    </a:lnTo>
                    <a:lnTo>
                      <a:pt x="640" y="56"/>
                    </a:lnTo>
                    <a:lnTo>
                      <a:pt x="635" y="51"/>
                    </a:lnTo>
                    <a:lnTo>
                      <a:pt x="626" y="42"/>
                    </a:lnTo>
                    <a:lnTo>
                      <a:pt x="621" y="34"/>
                    </a:lnTo>
                    <a:lnTo>
                      <a:pt x="615" y="25"/>
                    </a:lnTo>
                    <a:lnTo>
                      <a:pt x="606" y="17"/>
                    </a:lnTo>
                    <a:lnTo>
                      <a:pt x="601" y="9"/>
                    </a:lnTo>
                    <a:lnTo>
                      <a:pt x="592" y="0"/>
                    </a:lnTo>
                    <a:lnTo>
                      <a:pt x="595" y="6"/>
                    </a:lnTo>
                    <a:lnTo>
                      <a:pt x="601" y="14"/>
                    </a:lnTo>
                    <a:lnTo>
                      <a:pt x="609" y="31"/>
                    </a:lnTo>
                    <a:lnTo>
                      <a:pt x="621" y="51"/>
                    </a:lnTo>
                    <a:lnTo>
                      <a:pt x="632" y="71"/>
                    </a:lnTo>
                    <a:lnTo>
                      <a:pt x="640" y="93"/>
                    </a:lnTo>
                    <a:lnTo>
                      <a:pt x="646" y="116"/>
                    </a:lnTo>
                    <a:lnTo>
                      <a:pt x="649" y="135"/>
                    </a:lnTo>
                    <a:lnTo>
                      <a:pt x="649" y="161"/>
                    </a:lnTo>
                    <a:lnTo>
                      <a:pt x="646" y="189"/>
                    </a:lnTo>
                    <a:lnTo>
                      <a:pt x="640" y="214"/>
                    </a:lnTo>
                    <a:lnTo>
                      <a:pt x="635" y="240"/>
                    </a:lnTo>
                    <a:lnTo>
                      <a:pt x="626" y="265"/>
                    </a:lnTo>
                    <a:lnTo>
                      <a:pt x="618" y="288"/>
                    </a:lnTo>
                    <a:lnTo>
                      <a:pt x="604" y="310"/>
                    </a:lnTo>
                    <a:lnTo>
                      <a:pt x="592" y="330"/>
                    </a:lnTo>
                    <a:lnTo>
                      <a:pt x="575" y="350"/>
                    </a:lnTo>
                    <a:lnTo>
                      <a:pt x="558" y="367"/>
                    </a:lnTo>
                    <a:lnTo>
                      <a:pt x="536" y="378"/>
                    </a:lnTo>
                    <a:lnTo>
                      <a:pt x="516" y="389"/>
                    </a:lnTo>
                    <a:lnTo>
                      <a:pt x="491" y="398"/>
                    </a:lnTo>
                    <a:lnTo>
                      <a:pt x="463" y="403"/>
                    </a:lnTo>
                    <a:lnTo>
                      <a:pt x="434" y="406"/>
                    </a:lnTo>
                    <a:lnTo>
                      <a:pt x="403" y="403"/>
                    </a:lnTo>
                    <a:lnTo>
                      <a:pt x="375" y="398"/>
                    </a:lnTo>
                    <a:lnTo>
                      <a:pt x="344" y="387"/>
                    </a:lnTo>
                    <a:lnTo>
                      <a:pt x="313" y="375"/>
                    </a:lnTo>
                    <a:lnTo>
                      <a:pt x="282" y="361"/>
                    </a:lnTo>
                    <a:lnTo>
                      <a:pt x="251" y="344"/>
                    </a:lnTo>
                    <a:lnTo>
                      <a:pt x="226" y="330"/>
                    </a:lnTo>
                    <a:lnTo>
                      <a:pt x="200" y="319"/>
                    </a:lnTo>
                    <a:lnTo>
                      <a:pt x="181" y="310"/>
                    </a:lnTo>
                    <a:lnTo>
                      <a:pt x="164" y="305"/>
                    </a:lnTo>
                    <a:lnTo>
                      <a:pt x="150" y="299"/>
                    </a:lnTo>
                    <a:lnTo>
                      <a:pt x="138" y="299"/>
                    </a:lnTo>
                    <a:lnTo>
                      <a:pt x="124" y="296"/>
                    </a:lnTo>
                    <a:lnTo>
                      <a:pt x="113" y="296"/>
                    </a:lnTo>
                    <a:lnTo>
                      <a:pt x="102" y="293"/>
                    </a:lnTo>
                    <a:lnTo>
                      <a:pt x="90" y="288"/>
                    </a:lnTo>
                    <a:lnTo>
                      <a:pt x="76" y="279"/>
                    </a:lnTo>
                    <a:lnTo>
                      <a:pt x="62" y="268"/>
                    </a:lnTo>
                    <a:lnTo>
                      <a:pt x="48" y="254"/>
                    </a:lnTo>
                    <a:lnTo>
                      <a:pt x="37" y="240"/>
                    </a:lnTo>
                    <a:lnTo>
                      <a:pt x="25" y="223"/>
                    </a:lnTo>
                    <a:lnTo>
                      <a:pt x="14" y="209"/>
                    </a:lnTo>
                    <a:lnTo>
                      <a:pt x="6" y="198"/>
                    </a:lnTo>
                    <a:lnTo>
                      <a:pt x="3" y="189"/>
                    </a:lnTo>
                    <a:lnTo>
                      <a:pt x="0" y="186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" name="CustomShape 48"/>
              <p:cNvSpPr/>
              <p:nvPr/>
            </p:nvSpPr>
            <p:spPr>
              <a:xfrm>
                <a:off x="5550120" y="4707720"/>
                <a:ext cx="114120" cy="242280"/>
              </a:xfrm>
              <a:custGeom>
                <a:avLst/>
                <a:gdLst/>
                <a:ahLst/>
                <a:rect l="l" t="t" r="r" b="b"/>
                <a:pathLst>
                  <a:path w="141" h="288">
                    <a:moveTo>
                      <a:pt x="8" y="0"/>
                    </a:moveTo>
                    <a:lnTo>
                      <a:pt x="8" y="9"/>
                    </a:lnTo>
                    <a:lnTo>
                      <a:pt x="5" y="15"/>
                    </a:lnTo>
                    <a:lnTo>
                      <a:pt x="5" y="23"/>
                    </a:lnTo>
                    <a:lnTo>
                      <a:pt x="5" y="32"/>
                    </a:lnTo>
                    <a:lnTo>
                      <a:pt x="2" y="37"/>
                    </a:lnTo>
                    <a:lnTo>
                      <a:pt x="2" y="46"/>
                    </a:lnTo>
                    <a:lnTo>
                      <a:pt x="2" y="54"/>
                    </a:lnTo>
                    <a:lnTo>
                      <a:pt x="0" y="60"/>
                    </a:lnTo>
                    <a:lnTo>
                      <a:pt x="19" y="71"/>
                    </a:lnTo>
                    <a:lnTo>
                      <a:pt x="36" y="82"/>
                    </a:lnTo>
                    <a:lnTo>
                      <a:pt x="50" y="91"/>
                    </a:lnTo>
                    <a:lnTo>
                      <a:pt x="62" y="102"/>
                    </a:lnTo>
                    <a:lnTo>
                      <a:pt x="73" y="113"/>
                    </a:lnTo>
                    <a:lnTo>
                      <a:pt x="81" y="125"/>
                    </a:lnTo>
                    <a:lnTo>
                      <a:pt x="87" y="139"/>
                    </a:lnTo>
                    <a:lnTo>
                      <a:pt x="95" y="150"/>
                    </a:lnTo>
                    <a:lnTo>
                      <a:pt x="104" y="178"/>
                    </a:lnTo>
                    <a:lnTo>
                      <a:pt x="110" y="212"/>
                    </a:lnTo>
                    <a:lnTo>
                      <a:pt x="112" y="246"/>
                    </a:lnTo>
                    <a:lnTo>
                      <a:pt x="118" y="288"/>
                    </a:lnTo>
                    <a:lnTo>
                      <a:pt x="121" y="280"/>
                    </a:lnTo>
                    <a:lnTo>
                      <a:pt x="124" y="271"/>
                    </a:lnTo>
                    <a:lnTo>
                      <a:pt x="126" y="263"/>
                    </a:lnTo>
                    <a:lnTo>
                      <a:pt x="129" y="254"/>
                    </a:lnTo>
                    <a:lnTo>
                      <a:pt x="132" y="246"/>
                    </a:lnTo>
                    <a:lnTo>
                      <a:pt x="135" y="237"/>
                    </a:lnTo>
                    <a:lnTo>
                      <a:pt x="138" y="229"/>
                    </a:lnTo>
                    <a:lnTo>
                      <a:pt x="141" y="221"/>
                    </a:lnTo>
                    <a:lnTo>
                      <a:pt x="132" y="190"/>
                    </a:lnTo>
                    <a:lnTo>
                      <a:pt x="126" y="161"/>
                    </a:lnTo>
                    <a:lnTo>
                      <a:pt x="118" y="133"/>
                    </a:lnTo>
                    <a:lnTo>
                      <a:pt x="107" y="111"/>
                    </a:lnTo>
                    <a:lnTo>
                      <a:pt x="93" y="88"/>
                    </a:lnTo>
                    <a:lnTo>
                      <a:pt x="76" y="68"/>
                    </a:lnTo>
                    <a:lnTo>
                      <a:pt x="53" y="51"/>
                    </a:lnTo>
                    <a:lnTo>
                      <a:pt x="25" y="32"/>
                    </a:lnTo>
                    <a:lnTo>
                      <a:pt x="22" y="29"/>
                    </a:lnTo>
                    <a:lnTo>
                      <a:pt x="19" y="26"/>
                    </a:lnTo>
                    <a:lnTo>
                      <a:pt x="19" y="20"/>
                    </a:lnTo>
                    <a:lnTo>
                      <a:pt x="16" y="17"/>
                    </a:lnTo>
                    <a:lnTo>
                      <a:pt x="14" y="12"/>
                    </a:lnTo>
                    <a:lnTo>
                      <a:pt x="11" y="9"/>
                    </a:lnTo>
                    <a:lnTo>
                      <a:pt x="11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49"/>
              <p:cNvSpPr/>
              <p:nvPr/>
            </p:nvSpPr>
            <p:spPr>
              <a:xfrm>
                <a:off x="5653800" y="4861080"/>
                <a:ext cx="226080" cy="220320"/>
              </a:xfrm>
              <a:custGeom>
                <a:avLst/>
                <a:gdLst/>
                <a:ahLst/>
                <a:rect l="l" t="t" r="r" b="b"/>
                <a:pathLst>
                  <a:path w="277" h="262">
                    <a:moveTo>
                      <a:pt x="0" y="110"/>
                    </a:moveTo>
                    <a:lnTo>
                      <a:pt x="0" y="113"/>
                    </a:lnTo>
                    <a:lnTo>
                      <a:pt x="3" y="124"/>
                    </a:lnTo>
                    <a:lnTo>
                      <a:pt x="3" y="135"/>
                    </a:lnTo>
                    <a:lnTo>
                      <a:pt x="9" y="152"/>
                    </a:lnTo>
                    <a:lnTo>
                      <a:pt x="12" y="169"/>
                    </a:lnTo>
                    <a:lnTo>
                      <a:pt x="17" y="186"/>
                    </a:lnTo>
                    <a:lnTo>
                      <a:pt x="26" y="200"/>
                    </a:lnTo>
                    <a:lnTo>
                      <a:pt x="34" y="214"/>
                    </a:lnTo>
                    <a:lnTo>
                      <a:pt x="48" y="229"/>
                    </a:lnTo>
                    <a:lnTo>
                      <a:pt x="63" y="240"/>
                    </a:lnTo>
                    <a:lnTo>
                      <a:pt x="74" y="248"/>
                    </a:lnTo>
                    <a:lnTo>
                      <a:pt x="88" y="254"/>
                    </a:lnTo>
                    <a:lnTo>
                      <a:pt x="102" y="260"/>
                    </a:lnTo>
                    <a:lnTo>
                      <a:pt x="116" y="262"/>
                    </a:lnTo>
                    <a:lnTo>
                      <a:pt x="130" y="262"/>
                    </a:lnTo>
                    <a:lnTo>
                      <a:pt x="144" y="262"/>
                    </a:lnTo>
                    <a:lnTo>
                      <a:pt x="156" y="260"/>
                    </a:lnTo>
                    <a:lnTo>
                      <a:pt x="170" y="254"/>
                    </a:lnTo>
                    <a:lnTo>
                      <a:pt x="181" y="248"/>
                    </a:lnTo>
                    <a:lnTo>
                      <a:pt x="192" y="243"/>
                    </a:lnTo>
                    <a:lnTo>
                      <a:pt x="215" y="226"/>
                    </a:lnTo>
                    <a:lnTo>
                      <a:pt x="235" y="203"/>
                    </a:lnTo>
                    <a:lnTo>
                      <a:pt x="251" y="181"/>
                    </a:lnTo>
                    <a:lnTo>
                      <a:pt x="266" y="152"/>
                    </a:lnTo>
                    <a:lnTo>
                      <a:pt x="274" y="127"/>
                    </a:lnTo>
                    <a:lnTo>
                      <a:pt x="277" y="99"/>
                    </a:lnTo>
                    <a:lnTo>
                      <a:pt x="277" y="88"/>
                    </a:lnTo>
                    <a:lnTo>
                      <a:pt x="277" y="73"/>
                    </a:lnTo>
                    <a:lnTo>
                      <a:pt x="274" y="62"/>
                    </a:lnTo>
                    <a:lnTo>
                      <a:pt x="271" y="51"/>
                    </a:lnTo>
                    <a:lnTo>
                      <a:pt x="266" y="40"/>
                    </a:lnTo>
                    <a:lnTo>
                      <a:pt x="257" y="28"/>
                    </a:lnTo>
                    <a:lnTo>
                      <a:pt x="249" y="20"/>
                    </a:lnTo>
                    <a:lnTo>
                      <a:pt x="237" y="11"/>
                    </a:lnTo>
                    <a:lnTo>
                      <a:pt x="226" y="6"/>
                    </a:lnTo>
                    <a:lnTo>
                      <a:pt x="215" y="3"/>
                    </a:lnTo>
                    <a:lnTo>
                      <a:pt x="204" y="0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5" y="0"/>
                    </a:lnTo>
                    <a:lnTo>
                      <a:pt x="170" y="0"/>
                    </a:lnTo>
                    <a:lnTo>
                      <a:pt x="195" y="11"/>
                    </a:lnTo>
                    <a:lnTo>
                      <a:pt x="215" y="28"/>
                    </a:lnTo>
                    <a:lnTo>
                      <a:pt x="232" y="45"/>
                    </a:lnTo>
                    <a:lnTo>
                      <a:pt x="243" y="65"/>
                    </a:lnTo>
                    <a:lnTo>
                      <a:pt x="249" y="85"/>
                    </a:lnTo>
                    <a:lnTo>
                      <a:pt x="249" y="107"/>
                    </a:lnTo>
                    <a:lnTo>
                      <a:pt x="246" y="133"/>
                    </a:lnTo>
                    <a:lnTo>
                      <a:pt x="235" y="161"/>
                    </a:lnTo>
                    <a:lnTo>
                      <a:pt x="220" y="183"/>
                    </a:lnTo>
                    <a:lnTo>
                      <a:pt x="204" y="200"/>
                    </a:lnTo>
                    <a:lnTo>
                      <a:pt x="187" y="214"/>
                    </a:lnTo>
                    <a:lnTo>
                      <a:pt x="170" y="223"/>
                    </a:lnTo>
                    <a:lnTo>
                      <a:pt x="150" y="229"/>
                    </a:lnTo>
                    <a:lnTo>
                      <a:pt x="133" y="229"/>
                    </a:lnTo>
                    <a:lnTo>
                      <a:pt x="116" y="226"/>
                    </a:lnTo>
                    <a:lnTo>
                      <a:pt x="99" y="223"/>
                    </a:lnTo>
                    <a:lnTo>
                      <a:pt x="82" y="214"/>
                    </a:lnTo>
                    <a:lnTo>
                      <a:pt x="68" y="206"/>
                    </a:lnTo>
                    <a:lnTo>
                      <a:pt x="51" y="192"/>
                    </a:lnTo>
                    <a:lnTo>
                      <a:pt x="40" y="178"/>
                    </a:lnTo>
                    <a:lnTo>
                      <a:pt x="26" y="164"/>
                    </a:lnTo>
                    <a:lnTo>
                      <a:pt x="15" y="147"/>
                    </a:lnTo>
                    <a:lnTo>
                      <a:pt x="6" y="13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50"/>
              <p:cNvSpPr/>
              <p:nvPr/>
            </p:nvSpPr>
            <p:spPr>
              <a:xfrm>
                <a:off x="5707080" y="4839840"/>
                <a:ext cx="142200" cy="144000"/>
              </a:xfrm>
              <a:custGeom>
                <a:avLst/>
                <a:gdLst/>
                <a:ahLst/>
                <a:rect l="l" t="t" r="r" b="b"/>
                <a:pathLst>
                  <a:path w="175" h="172">
                    <a:moveTo>
                      <a:pt x="175" y="34"/>
                    </a:moveTo>
                    <a:lnTo>
                      <a:pt x="155" y="19"/>
                    </a:lnTo>
                    <a:lnTo>
                      <a:pt x="139" y="8"/>
                    </a:lnTo>
                    <a:lnTo>
                      <a:pt x="116" y="2"/>
                    </a:lnTo>
                    <a:lnTo>
                      <a:pt x="96" y="0"/>
                    </a:lnTo>
                    <a:lnTo>
                      <a:pt x="74" y="0"/>
                    </a:lnTo>
                    <a:lnTo>
                      <a:pt x="54" y="8"/>
                    </a:lnTo>
                    <a:lnTo>
                      <a:pt x="37" y="19"/>
                    </a:lnTo>
                    <a:lnTo>
                      <a:pt x="20" y="36"/>
                    </a:lnTo>
                    <a:lnTo>
                      <a:pt x="9" y="53"/>
                    </a:lnTo>
                    <a:lnTo>
                      <a:pt x="3" y="70"/>
                    </a:lnTo>
                    <a:lnTo>
                      <a:pt x="0" y="87"/>
                    </a:lnTo>
                    <a:lnTo>
                      <a:pt x="0" y="104"/>
                    </a:lnTo>
                    <a:lnTo>
                      <a:pt x="3" y="121"/>
                    </a:lnTo>
                    <a:lnTo>
                      <a:pt x="12" y="138"/>
                    </a:lnTo>
                    <a:lnTo>
                      <a:pt x="20" y="155"/>
                    </a:lnTo>
                    <a:lnTo>
                      <a:pt x="31" y="172"/>
                    </a:lnTo>
                    <a:lnTo>
                      <a:pt x="26" y="152"/>
                    </a:lnTo>
                    <a:lnTo>
                      <a:pt x="20" y="135"/>
                    </a:lnTo>
                    <a:lnTo>
                      <a:pt x="20" y="118"/>
                    </a:lnTo>
                    <a:lnTo>
                      <a:pt x="26" y="101"/>
                    </a:lnTo>
                    <a:lnTo>
                      <a:pt x="31" y="84"/>
                    </a:lnTo>
                    <a:lnTo>
                      <a:pt x="40" y="70"/>
                    </a:lnTo>
                    <a:lnTo>
                      <a:pt x="51" y="56"/>
                    </a:lnTo>
                    <a:lnTo>
                      <a:pt x="65" y="42"/>
                    </a:lnTo>
                    <a:lnTo>
                      <a:pt x="76" y="36"/>
                    </a:lnTo>
                    <a:lnTo>
                      <a:pt x="88" y="34"/>
                    </a:lnTo>
                    <a:lnTo>
                      <a:pt x="102" y="31"/>
                    </a:lnTo>
                    <a:lnTo>
                      <a:pt x="116" y="31"/>
                    </a:lnTo>
                    <a:lnTo>
                      <a:pt x="133" y="31"/>
                    </a:lnTo>
                    <a:lnTo>
                      <a:pt x="147" y="31"/>
                    </a:lnTo>
                    <a:lnTo>
                      <a:pt x="161" y="31"/>
                    </a:lnTo>
                    <a:lnTo>
                      <a:pt x="175" y="34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51"/>
              <p:cNvSpPr/>
              <p:nvPr/>
            </p:nvSpPr>
            <p:spPr>
              <a:xfrm>
                <a:off x="5732640" y="4899240"/>
                <a:ext cx="100080" cy="105840"/>
              </a:xfrm>
              <a:custGeom>
                <a:avLst/>
                <a:gdLst/>
                <a:ahLst/>
                <a:rect l="l" t="t" r="r" b="b"/>
                <a:pathLst>
                  <a:path w="124" h="127">
                    <a:moveTo>
                      <a:pt x="34" y="65"/>
                    </a:moveTo>
                    <a:lnTo>
                      <a:pt x="31" y="54"/>
                    </a:lnTo>
                    <a:lnTo>
                      <a:pt x="31" y="45"/>
                    </a:lnTo>
                    <a:lnTo>
                      <a:pt x="31" y="37"/>
                    </a:lnTo>
                    <a:lnTo>
                      <a:pt x="34" y="28"/>
                    </a:lnTo>
                    <a:lnTo>
                      <a:pt x="43" y="14"/>
                    </a:lnTo>
                    <a:lnTo>
                      <a:pt x="51" y="6"/>
                    </a:lnTo>
                    <a:lnTo>
                      <a:pt x="65" y="0"/>
                    </a:lnTo>
                    <a:lnTo>
                      <a:pt x="79" y="0"/>
                    </a:lnTo>
                    <a:lnTo>
                      <a:pt x="88" y="3"/>
                    </a:lnTo>
                    <a:lnTo>
                      <a:pt x="93" y="9"/>
                    </a:lnTo>
                    <a:lnTo>
                      <a:pt x="99" y="14"/>
                    </a:lnTo>
                    <a:lnTo>
                      <a:pt x="105" y="20"/>
                    </a:lnTo>
                    <a:lnTo>
                      <a:pt x="110" y="31"/>
                    </a:lnTo>
                    <a:lnTo>
                      <a:pt x="116" y="40"/>
                    </a:lnTo>
                    <a:lnTo>
                      <a:pt x="122" y="48"/>
                    </a:lnTo>
                    <a:lnTo>
                      <a:pt x="124" y="57"/>
                    </a:lnTo>
                    <a:lnTo>
                      <a:pt x="124" y="65"/>
                    </a:lnTo>
                    <a:lnTo>
                      <a:pt x="124" y="74"/>
                    </a:lnTo>
                    <a:lnTo>
                      <a:pt x="122" y="82"/>
                    </a:lnTo>
                    <a:lnTo>
                      <a:pt x="116" y="90"/>
                    </a:lnTo>
                    <a:lnTo>
                      <a:pt x="105" y="105"/>
                    </a:lnTo>
                    <a:lnTo>
                      <a:pt x="93" y="116"/>
                    </a:lnTo>
                    <a:lnTo>
                      <a:pt x="82" y="122"/>
                    </a:lnTo>
                    <a:lnTo>
                      <a:pt x="74" y="124"/>
                    </a:lnTo>
                    <a:lnTo>
                      <a:pt x="62" y="127"/>
                    </a:lnTo>
                    <a:lnTo>
                      <a:pt x="48" y="124"/>
                    </a:lnTo>
                    <a:lnTo>
                      <a:pt x="31" y="122"/>
                    </a:lnTo>
                    <a:lnTo>
                      <a:pt x="12" y="116"/>
                    </a:lnTo>
                    <a:lnTo>
                      <a:pt x="9" y="113"/>
                    </a:lnTo>
                    <a:lnTo>
                      <a:pt x="9" y="110"/>
                    </a:lnTo>
                    <a:lnTo>
                      <a:pt x="6" y="107"/>
                    </a:lnTo>
                    <a:lnTo>
                      <a:pt x="6" y="105"/>
                    </a:lnTo>
                    <a:lnTo>
                      <a:pt x="3" y="102"/>
                    </a:lnTo>
                    <a:lnTo>
                      <a:pt x="3" y="96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23" y="96"/>
                    </a:lnTo>
                    <a:lnTo>
                      <a:pt x="43" y="99"/>
                    </a:lnTo>
                    <a:lnTo>
                      <a:pt x="62" y="99"/>
                    </a:lnTo>
                    <a:lnTo>
                      <a:pt x="77" y="96"/>
                    </a:lnTo>
                    <a:lnTo>
                      <a:pt x="88" y="90"/>
                    </a:lnTo>
                    <a:lnTo>
                      <a:pt x="96" y="82"/>
                    </a:lnTo>
                    <a:lnTo>
                      <a:pt x="102" y="68"/>
                    </a:lnTo>
                    <a:lnTo>
                      <a:pt x="99" y="54"/>
                    </a:lnTo>
                    <a:lnTo>
                      <a:pt x="88" y="43"/>
                    </a:lnTo>
                    <a:lnTo>
                      <a:pt x="82" y="37"/>
                    </a:lnTo>
                    <a:lnTo>
                      <a:pt x="74" y="40"/>
                    </a:lnTo>
                    <a:lnTo>
                      <a:pt x="71" y="45"/>
                    </a:lnTo>
                    <a:lnTo>
                      <a:pt x="65" y="54"/>
                    </a:lnTo>
                    <a:lnTo>
                      <a:pt x="57" y="59"/>
                    </a:lnTo>
                    <a:lnTo>
                      <a:pt x="48" y="65"/>
                    </a:lnTo>
                    <a:lnTo>
                      <a:pt x="34" y="65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52"/>
              <p:cNvSpPr/>
              <p:nvPr/>
            </p:nvSpPr>
            <p:spPr>
              <a:xfrm>
                <a:off x="5190120" y="5406120"/>
                <a:ext cx="51480" cy="36360"/>
              </a:xfrm>
              <a:custGeom>
                <a:avLst/>
                <a:gdLst/>
                <a:ahLst/>
                <a:rect l="l" t="t" r="r" b="b"/>
                <a:pathLst>
                  <a:path w="65" h="45">
                    <a:moveTo>
                      <a:pt x="31" y="45"/>
                    </a:moveTo>
                    <a:lnTo>
                      <a:pt x="29" y="45"/>
                    </a:lnTo>
                    <a:lnTo>
                      <a:pt x="23" y="43"/>
                    </a:lnTo>
                    <a:lnTo>
                      <a:pt x="14" y="40"/>
                    </a:lnTo>
                    <a:lnTo>
                      <a:pt x="9" y="34"/>
                    </a:lnTo>
                    <a:lnTo>
                      <a:pt x="3" y="28"/>
                    </a:lnTo>
                    <a:lnTo>
                      <a:pt x="0" y="23"/>
                    </a:lnTo>
                    <a:lnTo>
                      <a:pt x="6" y="17"/>
                    </a:lnTo>
                    <a:lnTo>
                      <a:pt x="14" y="9"/>
                    </a:lnTo>
                    <a:lnTo>
                      <a:pt x="29" y="3"/>
                    </a:lnTo>
                    <a:lnTo>
                      <a:pt x="37" y="0"/>
                    </a:lnTo>
                    <a:lnTo>
                      <a:pt x="46" y="0"/>
                    </a:lnTo>
                    <a:lnTo>
                      <a:pt x="54" y="0"/>
                    </a:lnTo>
                    <a:lnTo>
                      <a:pt x="57" y="3"/>
                    </a:lnTo>
                    <a:lnTo>
                      <a:pt x="62" y="6"/>
                    </a:lnTo>
                    <a:lnTo>
                      <a:pt x="62" y="9"/>
                    </a:lnTo>
                    <a:lnTo>
                      <a:pt x="65" y="9"/>
                    </a:lnTo>
                    <a:lnTo>
                      <a:pt x="62" y="14"/>
                    </a:lnTo>
                    <a:lnTo>
                      <a:pt x="60" y="17"/>
                    </a:lnTo>
                    <a:lnTo>
                      <a:pt x="60" y="23"/>
                    </a:lnTo>
                    <a:lnTo>
                      <a:pt x="57" y="26"/>
                    </a:lnTo>
                    <a:lnTo>
                      <a:pt x="54" y="31"/>
                    </a:lnTo>
                    <a:lnTo>
                      <a:pt x="54" y="34"/>
                    </a:lnTo>
                    <a:lnTo>
                      <a:pt x="51" y="37"/>
                    </a:lnTo>
                    <a:lnTo>
                      <a:pt x="48" y="43"/>
                    </a:lnTo>
                    <a:lnTo>
                      <a:pt x="46" y="43"/>
                    </a:lnTo>
                    <a:lnTo>
                      <a:pt x="43" y="45"/>
                    </a:lnTo>
                    <a:lnTo>
                      <a:pt x="40" y="45"/>
                    </a:lnTo>
                    <a:lnTo>
                      <a:pt x="37" y="45"/>
                    </a:lnTo>
                    <a:lnTo>
                      <a:pt x="34" y="45"/>
                    </a:lnTo>
                    <a:lnTo>
                      <a:pt x="31" y="45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53"/>
              <p:cNvSpPr/>
              <p:nvPr/>
            </p:nvSpPr>
            <p:spPr>
              <a:xfrm>
                <a:off x="5248440" y="5428080"/>
                <a:ext cx="35280" cy="40680"/>
              </a:xfrm>
              <a:custGeom>
                <a:avLst/>
                <a:gdLst/>
                <a:ahLst/>
                <a:rect l="l" t="t" r="r" b="b"/>
                <a:pathLst>
                  <a:path w="45" h="50">
                    <a:moveTo>
                      <a:pt x="0" y="45"/>
                    </a:moveTo>
                    <a:lnTo>
                      <a:pt x="17" y="2"/>
                    </a:lnTo>
                    <a:lnTo>
                      <a:pt x="20" y="2"/>
                    </a:lnTo>
                    <a:lnTo>
                      <a:pt x="22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7" y="2"/>
                    </a:lnTo>
                    <a:lnTo>
                      <a:pt x="39" y="5"/>
                    </a:lnTo>
                    <a:lnTo>
                      <a:pt x="42" y="11"/>
                    </a:lnTo>
                    <a:lnTo>
                      <a:pt x="45" y="17"/>
                    </a:lnTo>
                    <a:lnTo>
                      <a:pt x="45" y="25"/>
                    </a:lnTo>
                    <a:lnTo>
                      <a:pt x="45" y="31"/>
                    </a:lnTo>
                    <a:lnTo>
                      <a:pt x="42" y="36"/>
                    </a:lnTo>
                    <a:lnTo>
                      <a:pt x="42" y="42"/>
                    </a:lnTo>
                    <a:lnTo>
                      <a:pt x="42" y="45"/>
                    </a:lnTo>
                    <a:lnTo>
                      <a:pt x="39" y="48"/>
                    </a:lnTo>
                    <a:lnTo>
                      <a:pt x="39" y="50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54"/>
              <p:cNvSpPr/>
              <p:nvPr/>
            </p:nvSpPr>
            <p:spPr>
              <a:xfrm>
                <a:off x="5250960" y="5332320"/>
                <a:ext cx="65520" cy="67680"/>
              </a:xfrm>
              <a:custGeom>
                <a:avLst/>
                <a:gdLst/>
                <a:ahLst/>
                <a:rect l="l" t="t" r="r" b="b"/>
                <a:pathLst>
                  <a:path w="82" h="82">
                    <a:moveTo>
                      <a:pt x="3" y="73"/>
                    </a:moveTo>
                    <a:lnTo>
                      <a:pt x="0" y="59"/>
                    </a:lnTo>
                    <a:lnTo>
                      <a:pt x="0" y="48"/>
                    </a:lnTo>
                    <a:lnTo>
                      <a:pt x="3" y="37"/>
                    </a:lnTo>
                    <a:lnTo>
                      <a:pt x="8" y="28"/>
                    </a:lnTo>
                    <a:lnTo>
                      <a:pt x="17" y="20"/>
                    </a:lnTo>
                    <a:lnTo>
                      <a:pt x="28" y="14"/>
                    </a:lnTo>
                    <a:lnTo>
                      <a:pt x="36" y="5"/>
                    </a:lnTo>
                    <a:lnTo>
                      <a:pt x="48" y="0"/>
                    </a:lnTo>
                    <a:lnTo>
                      <a:pt x="53" y="3"/>
                    </a:lnTo>
                    <a:lnTo>
                      <a:pt x="56" y="3"/>
                    </a:lnTo>
                    <a:lnTo>
                      <a:pt x="62" y="5"/>
                    </a:lnTo>
                    <a:lnTo>
                      <a:pt x="65" y="5"/>
                    </a:lnTo>
                    <a:lnTo>
                      <a:pt x="70" y="8"/>
                    </a:lnTo>
                    <a:lnTo>
                      <a:pt x="73" y="8"/>
                    </a:lnTo>
                    <a:lnTo>
                      <a:pt x="79" y="11"/>
                    </a:lnTo>
                    <a:lnTo>
                      <a:pt x="82" y="11"/>
                    </a:lnTo>
                    <a:lnTo>
                      <a:pt x="82" y="14"/>
                    </a:lnTo>
                    <a:lnTo>
                      <a:pt x="79" y="14"/>
                    </a:lnTo>
                    <a:lnTo>
                      <a:pt x="76" y="17"/>
                    </a:lnTo>
                    <a:lnTo>
                      <a:pt x="73" y="20"/>
                    </a:lnTo>
                    <a:lnTo>
                      <a:pt x="70" y="22"/>
                    </a:lnTo>
                    <a:lnTo>
                      <a:pt x="67" y="25"/>
                    </a:lnTo>
                    <a:lnTo>
                      <a:pt x="50" y="28"/>
                    </a:lnTo>
                    <a:lnTo>
                      <a:pt x="42" y="28"/>
                    </a:lnTo>
                    <a:lnTo>
                      <a:pt x="36" y="31"/>
                    </a:lnTo>
                    <a:lnTo>
                      <a:pt x="34" y="37"/>
                    </a:lnTo>
                    <a:lnTo>
                      <a:pt x="34" y="42"/>
                    </a:lnTo>
                    <a:lnTo>
                      <a:pt x="36" y="51"/>
                    </a:lnTo>
                    <a:lnTo>
                      <a:pt x="42" y="59"/>
                    </a:lnTo>
                    <a:lnTo>
                      <a:pt x="48" y="68"/>
                    </a:lnTo>
                    <a:lnTo>
                      <a:pt x="45" y="70"/>
                    </a:lnTo>
                    <a:lnTo>
                      <a:pt x="39" y="70"/>
                    </a:lnTo>
                    <a:lnTo>
                      <a:pt x="36" y="73"/>
                    </a:lnTo>
                    <a:lnTo>
                      <a:pt x="34" y="76"/>
                    </a:lnTo>
                    <a:lnTo>
                      <a:pt x="28" y="76"/>
                    </a:lnTo>
                    <a:lnTo>
                      <a:pt x="25" y="79"/>
                    </a:lnTo>
                    <a:lnTo>
                      <a:pt x="22" y="79"/>
                    </a:lnTo>
                    <a:lnTo>
                      <a:pt x="19" y="82"/>
                    </a:lnTo>
                    <a:lnTo>
                      <a:pt x="17" y="82"/>
                    </a:lnTo>
                    <a:lnTo>
                      <a:pt x="14" y="79"/>
                    </a:lnTo>
                    <a:lnTo>
                      <a:pt x="11" y="76"/>
                    </a:lnTo>
                    <a:lnTo>
                      <a:pt x="8" y="76"/>
                    </a:lnTo>
                    <a:lnTo>
                      <a:pt x="5" y="73"/>
                    </a:lnTo>
                    <a:lnTo>
                      <a:pt x="3" y="73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55"/>
              <p:cNvSpPr/>
              <p:nvPr/>
            </p:nvSpPr>
            <p:spPr>
              <a:xfrm>
                <a:off x="5220360" y="5320440"/>
                <a:ext cx="30960" cy="41400"/>
              </a:xfrm>
              <a:custGeom>
                <a:avLst/>
                <a:gdLst/>
                <a:ahLst/>
                <a:rect l="l" t="t" r="r" b="b"/>
                <a:pathLst>
                  <a:path w="40" h="51">
                    <a:moveTo>
                      <a:pt x="40" y="11"/>
                    </a:moveTo>
                    <a:lnTo>
                      <a:pt x="40" y="11"/>
                    </a:lnTo>
                    <a:lnTo>
                      <a:pt x="37" y="8"/>
                    </a:lnTo>
                    <a:lnTo>
                      <a:pt x="34" y="5"/>
                    </a:lnTo>
                    <a:lnTo>
                      <a:pt x="31" y="3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9" y="5"/>
                    </a:lnTo>
                    <a:lnTo>
                      <a:pt x="3" y="11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34"/>
                    </a:lnTo>
                    <a:lnTo>
                      <a:pt x="3" y="39"/>
                    </a:lnTo>
                    <a:lnTo>
                      <a:pt x="6" y="45"/>
                    </a:lnTo>
                    <a:lnTo>
                      <a:pt x="9" y="48"/>
                    </a:lnTo>
                    <a:lnTo>
                      <a:pt x="9" y="51"/>
                    </a:lnTo>
                    <a:lnTo>
                      <a:pt x="31" y="25"/>
                    </a:lnTo>
                    <a:lnTo>
                      <a:pt x="40" y="11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CustomShape 56"/>
              <p:cNvSpPr/>
              <p:nvPr/>
            </p:nvSpPr>
            <p:spPr>
              <a:xfrm>
                <a:off x="5181120" y="5289120"/>
                <a:ext cx="28800" cy="38880"/>
              </a:xfrm>
              <a:custGeom>
                <a:avLst/>
                <a:gdLst/>
                <a:ahLst/>
                <a:rect l="l" t="t" r="r" b="b"/>
                <a:pathLst>
                  <a:path w="37" h="48">
                    <a:moveTo>
                      <a:pt x="28" y="0"/>
                    </a:moveTo>
                    <a:lnTo>
                      <a:pt x="28" y="0"/>
                    </a:lnTo>
                    <a:lnTo>
                      <a:pt x="23" y="3"/>
                    </a:lnTo>
                    <a:lnTo>
                      <a:pt x="20" y="6"/>
                    </a:lnTo>
                    <a:lnTo>
                      <a:pt x="14" y="9"/>
                    </a:lnTo>
                    <a:lnTo>
                      <a:pt x="9" y="11"/>
                    </a:lnTo>
                    <a:lnTo>
                      <a:pt x="3" y="17"/>
                    </a:lnTo>
                    <a:lnTo>
                      <a:pt x="0" y="23"/>
                    </a:lnTo>
                    <a:lnTo>
                      <a:pt x="0" y="31"/>
                    </a:lnTo>
                    <a:lnTo>
                      <a:pt x="0" y="37"/>
                    </a:lnTo>
                    <a:lnTo>
                      <a:pt x="3" y="42"/>
                    </a:lnTo>
                    <a:lnTo>
                      <a:pt x="9" y="45"/>
                    </a:lnTo>
                    <a:lnTo>
                      <a:pt x="14" y="45"/>
                    </a:lnTo>
                    <a:lnTo>
                      <a:pt x="17" y="48"/>
                    </a:lnTo>
                    <a:lnTo>
                      <a:pt x="23" y="48"/>
                    </a:lnTo>
                    <a:lnTo>
                      <a:pt x="25" y="48"/>
                    </a:lnTo>
                    <a:lnTo>
                      <a:pt x="37" y="2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CustomShape 57"/>
              <p:cNvSpPr/>
              <p:nvPr/>
            </p:nvSpPr>
            <p:spPr>
              <a:xfrm>
                <a:off x="5178600" y="5358600"/>
                <a:ext cx="30960" cy="31320"/>
              </a:xfrm>
              <a:custGeom>
                <a:avLst/>
                <a:gdLst/>
                <a:ahLst/>
                <a:rect l="l" t="t" r="r" b="b"/>
                <a:pathLst>
                  <a:path w="40" h="39">
                    <a:moveTo>
                      <a:pt x="17" y="0"/>
                    </a:moveTo>
                    <a:lnTo>
                      <a:pt x="17" y="3"/>
                    </a:lnTo>
                    <a:lnTo>
                      <a:pt x="14" y="6"/>
                    </a:lnTo>
                    <a:lnTo>
                      <a:pt x="12" y="11"/>
                    </a:lnTo>
                    <a:lnTo>
                      <a:pt x="9" y="17"/>
                    </a:lnTo>
                    <a:lnTo>
                      <a:pt x="3" y="22"/>
                    </a:lnTo>
                    <a:lnTo>
                      <a:pt x="3" y="28"/>
                    </a:lnTo>
                    <a:lnTo>
                      <a:pt x="0" y="34"/>
                    </a:lnTo>
                    <a:lnTo>
                      <a:pt x="3" y="37"/>
                    </a:lnTo>
                    <a:lnTo>
                      <a:pt x="6" y="39"/>
                    </a:lnTo>
                    <a:lnTo>
                      <a:pt x="12" y="39"/>
                    </a:lnTo>
                    <a:lnTo>
                      <a:pt x="17" y="39"/>
                    </a:lnTo>
                    <a:lnTo>
                      <a:pt x="23" y="37"/>
                    </a:lnTo>
                    <a:lnTo>
                      <a:pt x="31" y="37"/>
                    </a:lnTo>
                    <a:lnTo>
                      <a:pt x="37" y="37"/>
                    </a:lnTo>
                    <a:lnTo>
                      <a:pt x="40" y="34"/>
                    </a:lnTo>
                    <a:lnTo>
                      <a:pt x="28" y="1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CustomShape 58"/>
              <p:cNvSpPr/>
              <p:nvPr/>
            </p:nvSpPr>
            <p:spPr>
              <a:xfrm>
                <a:off x="5336280" y="5346720"/>
                <a:ext cx="30960" cy="38880"/>
              </a:xfrm>
              <a:custGeom>
                <a:avLst/>
                <a:gdLst/>
                <a:ahLst/>
                <a:rect l="l" t="t" r="r" b="b"/>
                <a:pathLst>
                  <a:path w="40" h="48">
                    <a:moveTo>
                      <a:pt x="3" y="14"/>
                    </a:moveTo>
                    <a:lnTo>
                      <a:pt x="6" y="11"/>
                    </a:lnTo>
                    <a:lnTo>
                      <a:pt x="9" y="8"/>
                    </a:lnTo>
                    <a:lnTo>
                      <a:pt x="11" y="5"/>
                    </a:lnTo>
                    <a:lnTo>
                      <a:pt x="17" y="3"/>
                    </a:lnTo>
                    <a:lnTo>
                      <a:pt x="20" y="3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4" y="5"/>
                    </a:lnTo>
                    <a:lnTo>
                      <a:pt x="37" y="8"/>
                    </a:lnTo>
                    <a:lnTo>
                      <a:pt x="40" y="17"/>
                    </a:lnTo>
                    <a:lnTo>
                      <a:pt x="37" y="22"/>
                    </a:lnTo>
                    <a:lnTo>
                      <a:pt x="34" y="31"/>
                    </a:lnTo>
                    <a:lnTo>
                      <a:pt x="31" y="36"/>
                    </a:lnTo>
                    <a:lnTo>
                      <a:pt x="28" y="42"/>
                    </a:lnTo>
                    <a:lnTo>
                      <a:pt x="25" y="48"/>
                    </a:lnTo>
                    <a:lnTo>
                      <a:pt x="0" y="34"/>
                    </a:lnTo>
                    <a:lnTo>
                      <a:pt x="3" y="14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" name="CustomShape 59"/>
              <p:cNvSpPr/>
              <p:nvPr/>
            </p:nvSpPr>
            <p:spPr>
              <a:xfrm>
                <a:off x="5445720" y="5138280"/>
                <a:ext cx="27720" cy="27000"/>
              </a:xfrm>
              <a:custGeom>
                <a:avLst/>
                <a:gdLst/>
                <a:ahLst/>
                <a:rect l="l" t="t" r="r" b="b"/>
                <a:pathLst>
                  <a:path w="36" h="34">
                    <a:moveTo>
                      <a:pt x="28" y="0"/>
                    </a:moveTo>
                    <a:lnTo>
                      <a:pt x="11" y="6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9"/>
                    </a:lnTo>
                    <a:lnTo>
                      <a:pt x="5" y="31"/>
                    </a:lnTo>
                    <a:lnTo>
                      <a:pt x="14" y="34"/>
                    </a:lnTo>
                    <a:lnTo>
                      <a:pt x="25" y="34"/>
                    </a:lnTo>
                    <a:lnTo>
                      <a:pt x="36" y="31"/>
                    </a:lnTo>
                    <a:lnTo>
                      <a:pt x="36" y="26"/>
                    </a:lnTo>
                    <a:lnTo>
                      <a:pt x="33" y="23"/>
                    </a:lnTo>
                    <a:lnTo>
                      <a:pt x="33" y="17"/>
                    </a:lnTo>
                    <a:lnTo>
                      <a:pt x="31" y="14"/>
                    </a:lnTo>
                    <a:lnTo>
                      <a:pt x="31" y="12"/>
                    </a:lnTo>
                    <a:lnTo>
                      <a:pt x="28" y="6"/>
                    </a:lnTo>
                    <a:lnTo>
                      <a:pt x="28" y="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0" name="CustomShape 60"/>
              <p:cNvSpPr/>
              <p:nvPr/>
            </p:nvSpPr>
            <p:spPr>
              <a:xfrm>
                <a:off x="5486760" y="5145840"/>
                <a:ext cx="45000" cy="72000"/>
              </a:xfrm>
              <a:custGeom>
                <a:avLst/>
                <a:gdLst/>
                <a:ahLst/>
                <a:rect l="l" t="t" r="r" b="b"/>
                <a:pathLst>
                  <a:path w="57" h="87">
                    <a:moveTo>
                      <a:pt x="57" y="5"/>
                    </a:moveTo>
                    <a:lnTo>
                      <a:pt x="48" y="3"/>
                    </a:lnTo>
                    <a:lnTo>
                      <a:pt x="37" y="0"/>
                    </a:lnTo>
                    <a:lnTo>
                      <a:pt x="29" y="3"/>
                    </a:lnTo>
                    <a:lnTo>
                      <a:pt x="23" y="3"/>
                    </a:lnTo>
                    <a:lnTo>
                      <a:pt x="14" y="11"/>
                    </a:lnTo>
                    <a:lnTo>
                      <a:pt x="9" y="22"/>
                    </a:lnTo>
                    <a:lnTo>
                      <a:pt x="3" y="36"/>
                    </a:lnTo>
                    <a:lnTo>
                      <a:pt x="3" y="53"/>
                    </a:lnTo>
                    <a:lnTo>
                      <a:pt x="3" y="70"/>
                    </a:lnTo>
                    <a:lnTo>
                      <a:pt x="0" y="87"/>
                    </a:lnTo>
                    <a:lnTo>
                      <a:pt x="6" y="84"/>
                    </a:lnTo>
                    <a:lnTo>
                      <a:pt x="9" y="82"/>
                    </a:lnTo>
                    <a:lnTo>
                      <a:pt x="12" y="79"/>
                    </a:lnTo>
                    <a:lnTo>
                      <a:pt x="17" y="76"/>
                    </a:lnTo>
                    <a:lnTo>
                      <a:pt x="20" y="73"/>
                    </a:lnTo>
                    <a:lnTo>
                      <a:pt x="23" y="70"/>
                    </a:lnTo>
                    <a:lnTo>
                      <a:pt x="29" y="67"/>
                    </a:lnTo>
                    <a:lnTo>
                      <a:pt x="31" y="65"/>
                    </a:lnTo>
                    <a:lnTo>
                      <a:pt x="29" y="53"/>
                    </a:lnTo>
                    <a:lnTo>
                      <a:pt x="26" y="42"/>
                    </a:lnTo>
                    <a:lnTo>
                      <a:pt x="26" y="34"/>
                    </a:lnTo>
                    <a:lnTo>
                      <a:pt x="29" y="28"/>
                    </a:lnTo>
                    <a:lnTo>
                      <a:pt x="34" y="22"/>
                    </a:lnTo>
                    <a:lnTo>
                      <a:pt x="40" y="17"/>
                    </a:lnTo>
                    <a:lnTo>
                      <a:pt x="48" y="11"/>
                    </a:lnTo>
                    <a:lnTo>
                      <a:pt x="57" y="5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1" name="CustomShape 61"/>
              <p:cNvSpPr/>
              <p:nvPr/>
            </p:nvSpPr>
            <p:spPr>
              <a:xfrm>
                <a:off x="5537880" y="5163840"/>
                <a:ext cx="54000" cy="55800"/>
              </a:xfrm>
              <a:custGeom>
                <a:avLst/>
                <a:gdLst/>
                <a:ahLst/>
                <a:rect l="l" t="t" r="r" b="b"/>
                <a:pathLst>
                  <a:path w="68" h="68">
                    <a:moveTo>
                      <a:pt x="68" y="0"/>
                    </a:moveTo>
                    <a:lnTo>
                      <a:pt x="54" y="0"/>
                    </a:lnTo>
                    <a:lnTo>
                      <a:pt x="40" y="6"/>
                    </a:lnTo>
                    <a:lnTo>
                      <a:pt x="31" y="12"/>
                    </a:lnTo>
                    <a:lnTo>
                      <a:pt x="26" y="20"/>
                    </a:lnTo>
                    <a:lnTo>
                      <a:pt x="20" y="31"/>
                    </a:lnTo>
                    <a:lnTo>
                      <a:pt x="15" y="43"/>
                    </a:lnTo>
                    <a:lnTo>
                      <a:pt x="9" y="54"/>
                    </a:lnTo>
                    <a:lnTo>
                      <a:pt x="0" y="65"/>
                    </a:lnTo>
                    <a:lnTo>
                      <a:pt x="20" y="68"/>
                    </a:lnTo>
                    <a:lnTo>
                      <a:pt x="31" y="68"/>
                    </a:lnTo>
                    <a:lnTo>
                      <a:pt x="43" y="62"/>
                    </a:lnTo>
                    <a:lnTo>
                      <a:pt x="51" y="54"/>
                    </a:lnTo>
                    <a:lnTo>
                      <a:pt x="60" y="43"/>
                    </a:lnTo>
                    <a:lnTo>
                      <a:pt x="62" y="31"/>
                    </a:lnTo>
                    <a:lnTo>
                      <a:pt x="65" y="1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2" name="CustomShape 62"/>
              <p:cNvSpPr/>
              <p:nvPr/>
            </p:nvSpPr>
            <p:spPr>
              <a:xfrm>
                <a:off x="5517360" y="5245920"/>
                <a:ext cx="88560" cy="48960"/>
              </a:xfrm>
              <a:custGeom>
                <a:avLst/>
                <a:gdLst/>
                <a:ahLst/>
                <a:rect l="l" t="t" r="r" b="b"/>
                <a:pathLst>
                  <a:path w="110" h="60">
                    <a:moveTo>
                      <a:pt x="9" y="57"/>
                    </a:moveTo>
                    <a:lnTo>
                      <a:pt x="6" y="51"/>
                    </a:lnTo>
                    <a:lnTo>
                      <a:pt x="6" y="43"/>
                    </a:lnTo>
                    <a:lnTo>
                      <a:pt x="6" y="37"/>
                    </a:lnTo>
                    <a:lnTo>
                      <a:pt x="3" y="31"/>
                    </a:lnTo>
                    <a:lnTo>
                      <a:pt x="3" y="26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11" y="12"/>
                    </a:lnTo>
                    <a:lnTo>
                      <a:pt x="23" y="20"/>
                    </a:lnTo>
                    <a:lnTo>
                      <a:pt x="34" y="26"/>
                    </a:lnTo>
                    <a:lnTo>
                      <a:pt x="45" y="31"/>
                    </a:lnTo>
                    <a:lnTo>
                      <a:pt x="54" y="31"/>
                    </a:lnTo>
                    <a:lnTo>
                      <a:pt x="62" y="26"/>
                    </a:lnTo>
                    <a:lnTo>
                      <a:pt x="71" y="17"/>
                    </a:lnTo>
                    <a:lnTo>
                      <a:pt x="76" y="0"/>
                    </a:lnTo>
                    <a:lnTo>
                      <a:pt x="82" y="3"/>
                    </a:lnTo>
                    <a:lnTo>
                      <a:pt x="85" y="6"/>
                    </a:lnTo>
                    <a:lnTo>
                      <a:pt x="90" y="6"/>
                    </a:lnTo>
                    <a:lnTo>
                      <a:pt x="93" y="9"/>
                    </a:lnTo>
                    <a:lnTo>
                      <a:pt x="99" y="12"/>
                    </a:lnTo>
                    <a:lnTo>
                      <a:pt x="102" y="12"/>
                    </a:lnTo>
                    <a:lnTo>
                      <a:pt x="107" y="14"/>
                    </a:lnTo>
                    <a:lnTo>
                      <a:pt x="110" y="17"/>
                    </a:lnTo>
                    <a:lnTo>
                      <a:pt x="110" y="26"/>
                    </a:lnTo>
                    <a:lnTo>
                      <a:pt x="107" y="31"/>
                    </a:lnTo>
                    <a:lnTo>
                      <a:pt x="104" y="40"/>
                    </a:lnTo>
                    <a:lnTo>
                      <a:pt x="102" y="45"/>
                    </a:lnTo>
                    <a:lnTo>
                      <a:pt x="87" y="51"/>
                    </a:lnTo>
                    <a:lnTo>
                      <a:pt x="71" y="57"/>
                    </a:lnTo>
                    <a:lnTo>
                      <a:pt x="54" y="60"/>
                    </a:lnTo>
                    <a:lnTo>
                      <a:pt x="37" y="60"/>
                    </a:lnTo>
                    <a:lnTo>
                      <a:pt x="20" y="60"/>
                    </a:lnTo>
                    <a:lnTo>
                      <a:pt x="9" y="57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3" name="CustomShape 63"/>
              <p:cNvSpPr/>
              <p:nvPr/>
            </p:nvSpPr>
            <p:spPr>
              <a:xfrm>
                <a:off x="5601240" y="5200920"/>
                <a:ext cx="74520" cy="60120"/>
              </a:xfrm>
              <a:custGeom>
                <a:avLst/>
                <a:gdLst/>
                <a:ahLst/>
                <a:rect l="l" t="t" r="r" b="b"/>
                <a:pathLst>
                  <a:path w="93" h="73">
                    <a:moveTo>
                      <a:pt x="0" y="25"/>
                    </a:moveTo>
                    <a:lnTo>
                      <a:pt x="11" y="8"/>
                    </a:lnTo>
                    <a:lnTo>
                      <a:pt x="22" y="2"/>
                    </a:lnTo>
                    <a:lnTo>
                      <a:pt x="33" y="0"/>
                    </a:lnTo>
                    <a:lnTo>
                      <a:pt x="45" y="0"/>
                    </a:lnTo>
                    <a:lnTo>
                      <a:pt x="56" y="5"/>
                    </a:lnTo>
                    <a:lnTo>
                      <a:pt x="67" y="17"/>
                    </a:lnTo>
                    <a:lnTo>
                      <a:pt x="79" y="25"/>
                    </a:lnTo>
                    <a:lnTo>
                      <a:pt x="90" y="39"/>
                    </a:lnTo>
                    <a:lnTo>
                      <a:pt x="90" y="42"/>
                    </a:lnTo>
                    <a:lnTo>
                      <a:pt x="90" y="48"/>
                    </a:lnTo>
                    <a:lnTo>
                      <a:pt x="90" y="50"/>
                    </a:lnTo>
                    <a:lnTo>
                      <a:pt x="90" y="56"/>
                    </a:lnTo>
                    <a:lnTo>
                      <a:pt x="90" y="59"/>
                    </a:lnTo>
                    <a:lnTo>
                      <a:pt x="93" y="65"/>
                    </a:lnTo>
                    <a:lnTo>
                      <a:pt x="93" y="67"/>
                    </a:lnTo>
                    <a:lnTo>
                      <a:pt x="93" y="73"/>
                    </a:lnTo>
                    <a:lnTo>
                      <a:pt x="87" y="70"/>
                    </a:lnTo>
                    <a:lnTo>
                      <a:pt x="81" y="67"/>
                    </a:lnTo>
                    <a:lnTo>
                      <a:pt x="76" y="65"/>
                    </a:lnTo>
                    <a:lnTo>
                      <a:pt x="70" y="62"/>
                    </a:lnTo>
                    <a:lnTo>
                      <a:pt x="67" y="59"/>
                    </a:lnTo>
                    <a:lnTo>
                      <a:pt x="62" y="56"/>
                    </a:lnTo>
                    <a:lnTo>
                      <a:pt x="56" y="53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0" y="45"/>
                    </a:lnTo>
                    <a:lnTo>
                      <a:pt x="48" y="42"/>
                    </a:lnTo>
                    <a:lnTo>
                      <a:pt x="48" y="39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45" y="31"/>
                    </a:lnTo>
                    <a:lnTo>
                      <a:pt x="45" y="28"/>
                    </a:lnTo>
                    <a:lnTo>
                      <a:pt x="42" y="28"/>
                    </a:lnTo>
                    <a:lnTo>
                      <a:pt x="36" y="31"/>
                    </a:lnTo>
                    <a:lnTo>
                      <a:pt x="33" y="31"/>
                    </a:lnTo>
                    <a:lnTo>
                      <a:pt x="28" y="34"/>
                    </a:lnTo>
                    <a:lnTo>
                      <a:pt x="25" y="34"/>
                    </a:lnTo>
                    <a:lnTo>
                      <a:pt x="22" y="36"/>
                    </a:lnTo>
                    <a:lnTo>
                      <a:pt x="17" y="36"/>
                    </a:lnTo>
                    <a:lnTo>
                      <a:pt x="14" y="39"/>
                    </a:lnTo>
                    <a:lnTo>
                      <a:pt x="11" y="36"/>
                    </a:lnTo>
                    <a:lnTo>
                      <a:pt x="8" y="36"/>
                    </a:lnTo>
                    <a:lnTo>
                      <a:pt x="8" y="34"/>
                    </a:lnTo>
                    <a:lnTo>
                      <a:pt x="5" y="31"/>
                    </a:lnTo>
                    <a:lnTo>
                      <a:pt x="2" y="31"/>
                    </a:lnTo>
                    <a:lnTo>
                      <a:pt x="2" y="28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CustomShape 64"/>
              <p:cNvSpPr/>
              <p:nvPr/>
            </p:nvSpPr>
            <p:spPr>
              <a:xfrm>
                <a:off x="5670360" y="5181480"/>
                <a:ext cx="54000" cy="33840"/>
              </a:xfrm>
              <a:custGeom>
                <a:avLst/>
                <a:gdLst/>
                <a:ahLst/>
                <a:rect l="l" t="t" r="r" b="b"/>
                <a:pathLst>
                  <a:path w="68" h="42">
                    <a:moveTo>
                      <a:pt x="0" y="0"/>
                    </a:moveTo>
                    <a:lnTo>
                      <a:pt x="0" y="20"/>
                    </a:lnTo>
                    <a:lnTo>
                      <a:pt x="6" y="31"/>
                    </a:lnTo>
                    <a:lnTo>
                      <a:pt x="14" y="40"/>
                    </a:lnTo>
                    <a:lnTo>
                      <a:pt x="23" y="42"/>
                    </a:lnTo>
                    <a:lnTo>
                      <a:pt x="34" y="40"/>
                    </a:lnTo>
                    <a:lnTo>
                      <a:pt x="45" y="31"/>
                    </a:lnTo>
                    <a:lnTo>
                      <a:pt x="57" y="23"/>
                    </a:lnTo>
                    <a:lnTo>
                      <a:pt x="68" y="11"/>
                    </a:lnTo>
                    <a:lnTo>
                      <a:pt x="59" y="9"/>
                    </a:lnTo>
                    <a:lnTo>
                      <a:pt x="51" y="9"/>
                    </a:lnTo>
                    <a:lnTo>
                      <a:pt x="43" y="6"/>
                    </a:lnTo>
                    <a:lnTo>
                      <a:pt x="34" y="6"/>
                    </a:lnTo>
                    <a:lnTo>
                      <a:pt x="26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" name="CustomShape 65"/>
              <p:cNvSpPr/>
              <p:nvPr/>
            </p:nvSpPr>
            <p:spPr>
              <a:xfrm>
                <a:off x="4647240" y="4695840"/>
                <a:ext cx="110160" cy="50760"/>
              </a:xfrm>
              <a:custGeom>
                <a:avLst/>
                <a:gdLst/>
                <a:ahLst/>
                <a:rect l="l" t="t" r="r" b="b"/>
                <a:pathLst>
                  <a:path w="136" h="62">
                    <a:moveTo>
                      <a:pt x="88" y="60"/>
                    </a:moveTo>
                    <a:lnTo>
                      <a:pt x="82" y="62"/>
                    </a:lnTo>
                    <a:lnTo>
                      <a:pt x="71" y="62"/>
                    </a:lnTo>
                    <a:lnTo>
                      <a:pt x="57" y="62"/>
                    </a:lnTo>
                    <a:lnTo>
                      <a:pt x="40" y="62"/>
                    </a:lnTo>
                    <a:lnTo>
                      <a:pt x="23" y="60"/>
                    </a:lnTo>
                    <a:lnTo>
                      <a:pt x="12" y="57"/>
                    </a:lnTo>
                    <a:lnTo>
                      <a:pt x="6" y="54"/>
                    </a:lnTo>
                    <a:lnTo>
                      <a:pt x="3" y="48"/>
                    </a:lnTo>
                    <a:lnTo>
                      <a:pt x="0" y="46"/>
                    </a:lnTo>
                    <a:lnTo>
                      <a:pt x="0" y="40"/>
                    </a:lnTo>
                    <a:lnTo>
                      <a:pt x="3" y="34"/>
                    </a:lnTo>
                    <a:lnTo>
                      <a:pt x="9" y="29"/>
                    </a:lnTo>
                    <a:lnTo>
                      <a:pt x="14" y="23"/>
                    </a:lnTo>
                    <a:lnTo>
                      <a:pt x="23" y="20"/>
                    </a:lnTo>
                    <a:lnTo>
                      <a:pt x="40" y="12"/>
                    </a:lnTo>
                    <a:lnTo>
                      <a:pt x="60" y="9"/>
                    </a:lnTo>
                    <a:lnTo>
                      <a:pt x="82" y="6"/>
                    </a:lnTo>
                    <a:lnTo>
                      <a:pt x="102" y="3"/>
                    </a:lnTo>
                    <a:lnTo>
                      <a:pt x="122" y="3"/>
                    </a:lnTo>
                    <a:lnTo>
                      <a:pt x="136" y="0"/>
                    </a:lnTo>
                    <a:lnTo>
                      <a:pt x="130" y="9"/>
                    </a:lnTo>
                    <a:lnTo>
                      <a:pt x="124" y="17"/>
                    </a:lnTo>
                    <a:lnTo>
                      <a:pt x="116" y="23"/>
                    </a:lnTo>
                    <a:lnTo>
                      <a:pt x="110" y="31"/>
                    </a:lnTo>
                    <a:lnTo>
                      <a:pt x="105" y="40"/>
                    </a:lnTo>
                    <a:lnTo>
                      <a:pt x="99" y="46"/>
                    </a:lnTo>
                    <a:lnTo>
                      <a:pt x="93" y="54"/>
                    </a:lnTo>
                    <a:lnTo>
                      <a:pt x="88" y="6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" name="CustomShape 66"/>
              <p:cNvSpPr/>
              <p:nvPr/>
            </p:nvSpPr>
            <p:spPr>
              <a:xfrm>
                <a:off x="4703040" y="4605120"/>
                <a:ext cx="130680" cy="62640"/>
              </a:xfrm>
              <a:custGeom>
                <a:avLst/>
                <a:gdLst/>
                <a:ahLst/>
                <a:rect l="l" t="t" r="r" b="b"/>
                <a:pathLst>
                  <a:path w="161" h="76">
                    <a:moveTo>
                      <a:pt x="82" y="74"/>
                    </a:moveTo>
                    <a:lnTo>
                      <a:pt x="76" y="76"/>
                    </a:lnTo>
                    <a:lnTo>
                      <a:pt x="68" y="76"/>
                    </a:lnTo>
                    <a:lnTo>
                      <a:pt x="54" y="76"/>
                    </a:lnTo>
                    <a:lnTo>
                      <a:pt x="37" y="74"/>
                    </a:lnTo>
                    <a:lnTo>
                      <a:pt x="23" y="71"/>
                    </a:lnTo>
                    <a:lnTo>
                      <a:pt x="9" y="65"/>
                    </a:lnTo>
                    <a:lnTo>
                      <a:pt x="6" y="62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3" y="48"/>
                    </a:lnTo>
                    <a:lnTo>
                      <a:pt x="6" y="37"/>
                    </a:lnTo>
                    <a:lnTo>
                      <a:pt x="14" y="31"/>
                    </a:lnTo>
                    <a:lnTo>
                      <a:pt x="20" y="23"/>
                    </a:lnTo>
                    <a:lnTo>
                      <a:pt x="28" y="17"/>
                    </a:lnTo>
                    <a:lnTo>
                      <a:pt x="51" y="9"/>
                    </a:lnTo>
                    <a:lnTo>
                      <a:pt x="73" y="6"/>
                    </a:lnTo>
                    <a:lnTo>
                      <a:pt x="96" y="3"/>
                    </a:lnTo>
                    <a:lnTo>
                      <a:pt x="121" y="0"/>
                    </a:lnTo>
                    <a:lnTo>
                      <a:pt x="141" y="0"/>
                    </a:lnTo>
                    <a:lnTo>
                      <a:pt x="161" y="0"/>
                    </a:lnTo>
                    <a:lnTo>
                      <a:pt x="150" y="11"/>
                    </a:lnTo>
                    <a:lnTo>
                      <a:pt x="141" y="20"/>
                    </a:lnTo>
                    <a:lnTo>
                      <a:pt x="130" y="28"/>
                    </a:lnTo>
                    <a:lnTo>
                      <a:pt x="121" y="37"/>
                    </a:lnTo>
                    <a:lnTo>
                      <a:pt x="110" y="48"/>
                    </a:lnTo>
                    <a:lnTo>
                      <a:pt x="102" y="57"/>
                    </a:lnTo>
                    <a:lnTo>
                      <a:pt x="90" y="65"/>
                    </a:lnTo>
                    <a:lnTo>
                      <a:pt x="82" y="74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" name="CustomShape 67"/>
              <p:cNvSpPr/>
              <p:nvPr/>
            </p:nvSpPr>
            <p:spPr>
              <a:xfrm>
                <a:off x="4640760" y="4581360"/>
                <a:ext cx="68040" cy="53280"/>
              </a:xfrm>
              <a:custGeom>
                <a:avLst/>
                <a:gdLst/>
                <a:ahLst/>
                <a:rect l="l" t="t" r="r" b="b"/>
                <a:pathLst>
                  <a:path w="85" h="65">
                    <a:moveTo>
                      <a:pt x="14" y="65"/>
                    </a:moveTo>
                    <a:lnTo>
                      <a:pt x="22" y="59"/>
                    </a:lnTo>
                    <a:lnTo>
                      <a:pt x="31" y="54"/>
                    </a:lnTo>
                    <a:lnTo>
                      <a:pt x="39" y="48"/>
                    </a:lnTo>
                    <a:lnTo>
                      <a:pt x="51" y="39"/>
                    </a:lnTo>
                    <a:lnTo>
                      <a:pt x="59" y="34"/>
                    </a:lnTo>
                    <a:lnTo>
                      <a:pt x="68" y="28"/>
                    </a:lnTo>
                    <a:lnTo>
                      <a:pt x="76" y="23"/>
                    </a:lnTo>
                    <a:lnTo>
                      <a:pt x="85" y="17"/>
                    </a:lnTo>
                    <a:lnTo>
                      <a:pt x="65" y="8"/>
                    </a:lnTo>
                    <a:lnTo>
                      <a:pt x="45" y="3"/>
                    </a:lnTo>
                    <a:lnTo>
                      <a:pt x="28" y="0"/>
                    </a:lnTo>
                    <a:lnTo>
                      <a:pt x="14" y="3"/>
                    </a:lnTo>
                    <a:lnTo>
                      <a:pt x="8" y="6"/>
                    </a:lnTo>
                    <a:lnTo>
                      <a:pt x="3" y="8"/>
                    </a:lnTo>
                    <a:lnTo>
                      <a:pt x="0" y="14"/>
                    </a:lnTo>
                    <a:lnTo>
                      <a:pt x="0" y="20"/>
                    </a:lnTo>
                    <a:lnTo>
                      <a:pt x="0" y="28"/>
                    </a:lnTo>
                    <a:lnTo>
                      <a:pt x="3" y="39"/>
                    </a:lnTo>
                    <a:lnTo>
                      <a:pt x="6" y="51"/>
                    </a:lnTo>
                    <a:lnTo>
                      <a:pt x="14" y="65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" name="CustomShape 68"/>
              <p:cNvSpPr/>
              <p:nvPr/>
            </p:nvSpPr>
            <p:spPr>
              <a:xfrm>
                <a:off x="4556160" y="4628880"/>
                <a:ext cx="73080" cy="82080"/>
              </a:xfrm>
              <a:custGeom>
                <a:avLst/>
                <a:gdLst/>
                <a:ahLst/>
                <a:rect l="l" t="t" r="r" b="b"/>
                <a:pathLst>
                  <a:path w="91" h="99">
                    <a:moveTo>
                      <a:pt x="31" y="9"/>
                    </a:moveTo>
                    <a:lnTo>
                      <a:pt x="48" y="0"/>
                    </a:lnTo>
                    <a:lnTo>
                      <a:pt x="62" y="0"/>
                    </a:lnTo>
                    <a:lnTo>
                      <a:pt x="74" y="6"/>
                    </a:lnTo>
                    <a:lnTo>
                      <a:pt x="82" y="14"/>
                    </a:lnTo>
                    <a:lnTo>
                      <a:pt x="88" y="26"/>
                    </a:lnTo>
                    <a:lnTo>
                      <a:pt x="91" y="40"/>
                    </a:lnTo>
                    <a:lnTo>
                      <a:pt x="88" y="57"/>
                    </a:lnTo>
                    <a:lnTo>
                      <a:pt x="85" y="71"/>
                    </a:lnTo>
                    <a:lnTo>
                      <a:pt x="79" y="77"/>
                    </a:lnTo>
                    <a:lnTo>
                      <a:pt x="74" y="79"/>
                    </a:lnTo>
                    <a:lnTo>
                      <a:pt x="65" y="82"/>
                    </a:lnTo>
                    <a:lnTo>
                      <a:pt x="60" y="85"/>
                    </a:lnTo>
                    <a:lnTo>
                      <a:pt x="54" y="88"/>
                    </a:lnTo>
                    <a:lnTo>
                      <a:pt x="48" y="93"/>
                    </a:lnTo>
                    <a:lnTo>
                      <a:pt x="40" y="96"/>
                    </a:lnTo>
                    <a:lnTo>
                      <a:pt x="34" y="99"/>
                    </a:lnTo>
                    <a:lnTo>
                      <a:pt x="29" y="96"/>
                    </a:lnTo>
                    <a:lnTo>
                      <a:pt x="26" y="96"/>
                    </a:lnTo>
                    <a:lnTo>
                      <a:pt x="23" y="93"/>
                    </a:lnTo>
                    <a:lnTo>
                      <a:pt x="17" y="91"/>
                    </a:lnTo>
                    <a:lnTo>
                      <a:pt x="15" y="88"/>
                    </a:lnTo>
                    <a:lnTo>
                      <a:pt x="9" y="88"/>
                    </a:lnTo>
                    <a:lnTo>
                      <a:pt x="6" y="85"/>
                    </a:lnTo>
                    <a:lnTo>
                      <a:pt x="0" y="82"/>
                    </a:lnTo>
                    <a:lnTo>
                      <a:pt x="6" y="79"/>
                    </a:lnTo>
                    <a:lnTo>
                      <a:pt x="15" y="74"/>
                    </a:lnTo>
                    <a:lnTo>
                      <a:pt x="20" y="68"/>
                    </a:lnTo>
                    <a:lnTo>
                      <a:pt x="26" y="65"/>
                    </a:lnTo>
                    <a:lnTo>
                      <a:pt x="31" y="60"/>
                    </a:lnTo>
                    <a:lnTo>
                      <a:pt x="40" y="54"/>
                    </a:lnTo>
                    <a:lnTo>
                      <a:pt x="46" y="51"/>
                    </a:lnTo>
                    <a:lnTo>
                      <a:pt x="51" y="46"/>
                    </a:lnTo>
                    <a:lnTo>
                      <a:pt x="48" y="40"/>
                    </a:lnTo>
                    <a:lnTo>
                      <a:pt x="46" y="37"/>
                    </a:lnTo>
                    <a:lnTo>
                      <a:pt x="46" y="31"/>
                    </a:lnTo>
                    <a:lnTo>
                      <a:pt x="43" y="26"/>
                    </a:lnTo>
                    <a:lnTo>
                      <a:pt x="40" y="23"/>
                    </a:lnTo>
                    <a:lnTo>
                      <a:pt x="37" y="17"/>
                    </a:lnTo>
                    <a:lnTo>
                      <a:pt x="34" y="12"/>
                    </a:lnTo>
                    <a:lnTo>
                      <a:pt x="31" y="9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" name="CustomShape 69"/>
              <p:cNvSpPr/>
              <p:nvPr/>
            </p:nvSpPr>
            <p:spPr>
              <a:xfrm>
                <a:off x="4542840" y="4761000"/>
                <a:ext cx="142200" cy="69480"/>
              </a:xfrm>
              <a:custGeom>
                <a:avLst/>
                <a:gdLst/>
                <a:ahLst/>
                <a:rect l="l" t="t" r="r" b="b"/>
                <a:pathLst>
                  <a:path w="175" h="84">
                    <a:moveTo>
                      <a:pt x="0" y="16"/>
                    </a:moveTo>
                    <a:lnTo>
                      <a:pt x="23" y="8"/>
                    </a:lnTo>
                    <a:lnTo>
                      <a:pt x="46" y="2"/>
                    </a:lnTo>
                    <a:lnTo>
                      <a:pt x="63" y="0"/>
                    </a:lnTo>
                    <a:lnTo>
                      <a:pt x="79" y="2"/>
                    </a:lnTo>
                    <a:lnTo>
                      <a:pt x="94" y="8"/>
                    </a:lnTo>
                    <a:lnTo>
                      <a:pt x="108" y="19"/>
                    </a:lnTo>
                    <a:lnTo>
                      <a:pt x="119" y="36"/>
                    </a:lnTo>
                    <a:lnTo>
                      <a:pt x="133" y="59"/>
                    </a:lnTo>
                    <a:lnTo>
                      <a:pt x="139" y="59"/>
                    </a:lnTo>
                    <a:lnTo>
                      <a:pt x="144" y="59"/>
                    </a:lnTo>
                    <a:lnTo>
                      <a:pt x="150" y="59"/>
                    </a:lnTo>
                    <a:lnTo>
                      <a:pt x="153" y="59"/>
                    </a:lnTo>
                    <a:lnTo>
                      <a:pt x="158" y="59"/>
                    </a:lnTo>
                    <a:lnTo>
                      <a:pt x="164" y="59"/>
                    </a:lnTo>
                    <a:lnTo>
                      <a:pt x="170" y="59"/>
                    </a:lnTo>
                    <a:lnTo>
                      <a:pt x="175" y="59"/>
                    </a:lnTo>
                    <a:lnTo>
                      <a:pt x="173" y="62"/>
                    </a:lnTo>
                    <a:lnTo>
                      <a:pt x="170" y="64"/>
                    </a:lnTo>
                    <a:lnTo>
                      <a:pt x="167" y="70"/>
                    </a:lnTo>
                    <a:lnTo>
                      <a:pt x="164" y="73"/>
                    </a:lnTo>
                    <a:lnTo>
                      <a:pt x="161" y="76"/>
                    </a:lnTo>
                    <a:lnTo>
                      <a:pt x="158" y="79"/>
                    </a:lnTo>
                    <a:lnTo>
                      <a:pt x="153" y="81"/>
                    </a:lnTo>
                    <a:lnTo>
                      <a:pt x="150" y="84"/>
                    </a:lnTo>
                    <a:lnTo>
                      <a:pt x="144" y="84"/>
                    </a:lnTo>
                    <a:lnTo>
                      <a:pt x="136" y="84"/>
                    </a:lnTo>
                    <a:lnTo>
                      <a:pt x="127" y="81"/>
                    </a:lnTo>
                    <a:lnTo>
                      <a:pt x="119" y="81"/>
                    </a:lnTo>
                    <a:lnTo>
                      <a:pt x="110" y="79"/>
                    </a:lnTo>
                    <a:lnTo>
                      <a:pt x="102" y="79"/>
                    </a:lnTo>
                    <a:lnTo>
                      <a:pt x="94" y="76"/>
                    </a:lnTo>
                    <a:lnTo>
                      <a:pt x="88" y="76"/>
                    </a:lnTo>
                    <a:lnTo>
                      <a:pt x="85" y="64"/>
                    </a:lnTo>
                    <a:lnTo>
                      <a:pt x="77" y="56"/>
                    </a:lnTo>
                    <a:lnTo>
                      <a:pt x="65" y="48"/>
                    </a:lnTo>
                    <a:lnTo>
                      <a:pt x="51" y="42"/>
                    </a:lnTo>
                    <a:lnTo>
                      <a:pt x="37" y="33"/>
                    </a:lnTo>
                    <a:lnTo>
                      <a:pt x="23" y="28"/>
                    </a:lnTo>
                    <a:lnTo>
                      <a:pt x="9" y="22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" name="CustomShape 70"/>
              <p:cNvSpPr/>
              <p:nvPr/>
            </p:nvSpPr>
            <p:spPr>
              <a:xfrm>
                <a:off x="4869360" y="4619520"/>
                <a:ext cx="102600" cy="55800"/>
              </a:xfrm>
              <a:custGeom>
                <a:avLst/>
                <a:gdLst/>
                <a:ahLst/>
                <a:rect l="l" t="t" r="r" b="b"/>
                <a:pathLst>
                  <a:path w="127" h="68">
                    <a:moveTo>
                      <a:pt x="0" y="11"/>
                    </a:moveTo>
                    <a:lnTo>
                      <a:pt x="6" y="28"/>
                    </a:lnTo>
                    <a:lnTo>
                      <a:pt x="11" y="40"/>
                    </a:lnTo>
                    <a:lnTo>
                      <a:pt x="17" y="51"/>
                    </a:lnTo>
                    <a:lnTo>
                      <a:pt x="26" y="57"/>
                    </a:lnTo>
                    <a:lnTo>
                      <a:pt x="34" y="62"/>
                    </a:lnTo>
                    <a:lnTo>
                      <a:pt x="42" y="65"/>
                    </a:lnTo>
                    <a:lnTo>
                      <a:pt x="51" y="68"/>
                    </a:lnTo>
                    <a:lnTo>
                      <a:pt x="59" y="65"/>
                    </a:lnTo>
                    <a:lnTo>
                      <a:pt x="76" y="59"/>
                    </a:lnTo>
                    <a:lnTo>
                      <a:pt x="96" y="45"/>
                    </a:lnTo>
                    <a:lnTo>
                      <a:pt x="113" y="28"/>
                    </a:lnTo>
                    <a:lnTo>
                      <a:pt x="127" y="9"/>
                    </a:lnTo>
                    <a:lnTo>
                      <a:pt x="119" y="6"/>
                    </a:lnTo>
                    <a:lnTo>
                      <a:pt x="113" y="6"/>
                    </a:lnTo>
                    <a:lnTo>
                      <a:pt x="105" y="6"/>
                    </a:lnTo>
                    <a:lnTo>
                      <a:pt x="99" y="6"/>
                    </a:lnTo>
                    <a:lnTo>
                      <a:pt x="90" y="3"/>
                    </a:lnTo>
                    <a:lnTo>
                      <a:pt x="85" y="3"/>
                    </a:lnTo>
                    <a:lnTo>
                      <a:pt x="76" y="0"/>
                    </a:lnTo>
                    <a:lnTo>
                      <a:pt x="71" y="0"/>
                    </a:lnTo>
                    <a:lnTo>
                      <a:pt x="65" y="3"/>
                    </a:lnTo>
                    <a:lnTo>
                      <a:pt x="62" y="9"/>
                    </a:lnTo>
                    <a:lnTo>
                      <a:pt x="59" y="11"/>
                    </a:lnTo>
                    <a:lnTo>
                      <a:pt x="57" y="14"/>
                    </a:lnTo>
                    <a:lnTo>
                      <a:pt x="51" y="17"/>
                    </a:lnTo>
                    <a:lnTo>
                      <a:pt x="48" y="20"/>
                    </a:lnTo>
                    <a:lnTo>
                      <a:pt x="45" y="25"/>
                    </a:lnTo>
                    <a:lnTo>
                      <a:pt x="42" y="28"/>
                    </a:lnTo>
                    <a:lnTo>
                      <a:pt x="37" y="25"/>
                    </a:lnTo>
                    <a:lnTo>
                      <a:pt x="31" y="23"/>
                    </a:lnTo>
                    <a:lnTo>
                      <a:pt x="26" y="23"/>
                    </a:lnTo>
                    <a:lnTo>
                      <a:pt x="20" y="20"/>
                    </a:lnTo>
                    <a:lnTo>
                      <a:pt x="17" y="17"/>
                    </a:lnTo>
                    <a:lnTo>
                      <a:pt x="11" y="17"/>
                    </a:lnTo>
                    <a:lnTo>
                      <a:pt x="6" y="14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" name="CustomShape 71"/>
              <p:cNvSpPr/>
              <p:nvPr/>
            </p:nvSpPr>
            <p:spPr>
              <a:xfrm>
                <a:off x="4886640" y="4528800"/>
                <a:ext cx="97560" cy="70200"/>
              </a:xfrm>
              <a:custGeom>
                <a:avLst/>
                <a:gdLst/>
                <a:ahLst/>
                <a:rect l="l" t="t" r="r" b="b"/>
                <a:pathLst>
                  <a:path w="121" h="85">
                    <a:moveTo>
                      <a:pt x="0" y="39"/>
                    </a:moveTo>
                    <a:lnTo>
                      <a:pt x="6" y="28"/>
                    </a:lnTo>
                    <a:lnTo>
                      <a:pt x="11" y="17"/>
                    </a:lnTo>
                    <a:lnTo>
                      <a:pt x="17" y="11"/>
                    </a:lnTo>
                    <a:lnTo>
                      <a:pt x="22" y="6"/>
                    </a:lnTo>
                    <a:lnTo>
                      <a:pt x="31" y="3"/>
                    </a:lnTo>
                    <a:lnTo>
                      <a:pt x="39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73" y="8"/>
                    </a:lnTo>
                    <a:lnTo>
                      <a:pt x="90" y="17"/>
                    </a:lnTo>
                    <a:lnTo>
                      <a:pt x="107" y="28"/>
                    </a:lnTo>
                    <a:lnTo>
                      <a:pt x="121" y="42"/>
                    </a:lnTo>
                    <a:lnTo>
                      <a:pt x="116" y="48"/>
                    </a:lnTo>
                    <a:lnTo>
                      <a:pt x="110" y="51"/>
                    </a:lnTo>
                    <a:lnTo>
                      <a:pt x="104" y="54"/>
                    </a:lnTo>
                    <a:lnTo>
                      <a:pt x="101" y="56"/>
                    </a:lnTo>
                    <a:lnTo>
                      <a:pt x="96" y="62"/>
                    </a:lnTo>
                    <a:lnTo>
                      <a:pt x="90" y="65"/>
                    </a:lnTo>
                    <a:lnTo>
                      <a:pt x="85" y="68"/>
                    </a:lnTo>
                    <a:lnTo>
                      <a:pt x="82" y="70"/>
                    </a:lnTo>
                    <a:lnTo>
                      <a:pt x="76" y="68"/>
                    </a:lnTo>
                    <a:lnTo>
                      <a:pt x="73" y="62"/>
                    </a:lnTo>
                    <a:lnTo>
                      <a:pt x="70" y="56"/>
                    </a:lnTo>
                    <a:lnTo>
                      <a:pt x="65" y="54"/>
                    </a:lnTo>
                    <a:lnTo>
                      <a:pt x="62" y="48"/>
                    </a:lnTo>
                    <a:lnTo>
                      <a:pt x="59" y="42"/>
                    </a:lnTo>
                    <a:lnTo>
                      <a:pt x="56" y="37"/>
                    </a:lnTo>
                    <a:lnTo>
                      <a:pt x="51" y="31"/>
                    </a:lnTo>
                    <a:lnTo>
                      <a:pt x="48" y="39"/>
                    </a:lnTo>
                    <a:lnTo>
                      <a:pt x="45" y="45"/>
                    </a:lnTo>
                    <a:lnTo>
                      <a:pt x="42" y="51"/>
                    </a:lnTo>
                    <a:lnTo>
                      <a:pt x="39" y="59"/>
                    </a:lnTo>
                    <a:lnTo>
                      <a:pt x="34" y="65"/>
                    </a:lnTo>
                    <a:lnTo>
                      <a:pt x="31" y="70"/>
                    </a:lnTo>
                    <a:lnTo>
                      <a:pt x="28" y="76"/>
                    </a:lnTo>
                    <a:lnTo>
                      <a:pt x="25" y="85"/>
                    </a:lnTo>
                    <a:lnTo>
                      <a:pt x="22" y="79"/>
                    </a:lnTo>
                    <a:lnTo>
                      <a:pt x="20" y="73"/>
                    </a:lnTo>
                    <a:lnTo>
                      <a:pt x="17" y="68"/>
                    </a:lnTo>
                    <a:lnTo>
                      <a:pt x="11" y="62"/>
                    </a:lnTo>
                    <a:lnTo>
                      <a:pt x="8" y="56"/>
                    </a:lnTo>
                    <a:lnTo>
                      <a:pt x="6" y="51"/>
                    </a:lnTo>
                    <a:lnTo>
                      <a:pt x="3" y="45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CustomShape 72"/>
              <p:cNvSpPr/>
              <p:nvPr/>
            </p:nvSpPr>
            <p:spPr>
              <a:xfrm>
                <a:off x="5000040" y="4578840"/>
                <a:ext cx="91080" cy="99000"/>
              </a:xfrm>
              <a:custGeom>
                <a:avLst/>
                <a:gdLst/>
                <a:ahLst/>
                <a:rect l="l" t="t" r="r" b="b"/>
                <a:pathLst>
                  <a:path w="113" h="119">
                    <a:moveTo>
                      <a:pt x="0" y="40"/>
                    </a:moveTo>
                    <a:lnTo>
                      <a:pt x="14" y="17"/>
                    </a:lnTo>
                    <a:lnTo>
                      <a:pt x="25" y="6"/>
                    </a:lnTo>
                    <a:lnTo>
                      <a:pt x="31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2" y="3"/>
                    </a:lnTo>
                    <a:lnTo>
                      <a:pt x="51" y="11"/>
                    </a:lnTo>
                    <a:lnTo>
                      <a:pt x="59" y="26"/>
                    </a:lnTo>
                    <a:lnTo>
                      <a:pt x="68" y="42"/>
                    </a:lnTo>
                    <a:lnTo>
                      <a:pt x="76" y="62"/>
                    </a:lnTo>
                    <a:lnTo>
                      <a:pt x="79" y="65"/>
                    </a:lnTo>
                    <a:lnTo>
                      <a:pt x="85" y="71"/>
                    </a:lnTo>
                    <a:lnTo>
                      <a:pt x="90" y="73"/>
                    </a:lnTo>
                    <a:lnTo>
                      <a:pt x="93" y="79"/>
                    </a:lnTo>
                    <a:lnTo>
                      <a:pt x="99" y="82"/>
                    </a:lnTo>
                    <a:lnTo>
                      <a:pt x="104" y="88"/>
                    </a:lnTo>
                    <a:lnTo>
                      <a:pt x="107" y="90"/>
                    </a:lnTo>
                    <a:lnTo>
                      <a:pt x="113" y="96"/>
                    </a:lnTo>
                    <a:lnTo>
                      <a:pt x="110" y="99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102" y="107"/>
                    </a:lnTo>
                    <a:lnTo>
                      <a:pt x="99" y="110"/>
                    </a:lnTo>
                    <a:lnTo>
                      <a:pt x="96" y="113"/>
                    </a:lnTo>
                    <a:lnTo>
                      <a:pt x="93" y="116"/>
                    </a:lnTo>
                    <a:lnTo>
                      <a:pt x="93" y="119"/>
                    </a:lnTo>
                    <a:lnTo>
                      <a:pt x="88" y="116"/>
                    </a:lnTo>
                    <a:lnTo>
                      <a:pt x="85" y="110"/>
                    </a:lnTo>
                    <a:lnTo>
                      <a:pt x="79" y="107"/>
                    </a:lnTo>
                    <a:lnTo>
                      <a:pt x="76" y="105"/>
                    </a:lnTo>
                    <a:lnTo>
                      <a:pt x="71" y="102"/>
                    </a:lnTo>
                    <a:lnTo>
                      <a:pt x="65" y="99"/>
                    </a:lnTo>
                    <a:lnTo>
                      <a:pt x="62" y="96"/>
                    </a:lnTo>
                    <a:lnTo>
                      <a:pt x="59" y="90"/>
                    </a:lnTo>
                    <a:lnTo>
                      <a:pt x="51" y="93"/>
                    </a:lnTo>
                    <a:lnTo>
                      <a:pt x="45" y="93"/>
                    </a:lnTo>
                    <a:lnTo>
                      <a:pt x="40" y="93"/>
                    </a:lnTo>
                    <a:lnTo>
                      <a:pt x="34" y="93"/>
                    </a:lnTo>
                    <a:lnTo>
                      <a:pt x="25" y="96"/>
                    </a:lnTo>
                    <a:lnTo>
                      <a:pt x="20" y="96"/>
                    </a:lnTo>
                    <a:lnTo>
                      <a:pt x="14" y="96"/>
                    </a:lnTo>
                    <a:lnTo>
                      <a:pt x="9" y="99"/>
                    </a:lnTo>
                    <a:lnTo>
                      <a:pt x="6" y="90"/>
                    </a:lnTo>
                    <a:lnTo>
                      <a:pt x="6" y="85"/>
                    </a:lnTo>
                    <a:lnTo>
                      <a:pt x="6" y="76"/>
                    </a:lnTo>
                    <a:lnTo>
                      <a:pt x="3" y="68"/>
                    </a:lnTo>
                    <a:lnTo>
                      <a:pt x="3" y="62"/>
                    </a:lnTo>
                    <a:lnTo>
                      <a:pt x="3" y="54"/>
                    </a:lnTo>
                    <a:lnTo>
                      <a:pt x="0" y="48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CustomShape 73"/>
              <p:cNvSpPr/>
              <p:nvPr/>
            </p:nvSpPr>
            <p:spPr>
              <a:xfrm>
                <a:off x="5067360" y="4489920"/>
                <a:ext cx="49320" cy="69480"/>
              </a:xfrm>
              <a:custGeom>
                <a:avLst/>
                <a:gdLst/>
                <a:ahLst/>
                <a:rect l="l" t="t" r="r" b="b"/>
                <a:pathLst>
                  <a:path w="62" h="84">
                    <a:moveTo>
                      <a:pt x="51" y="0"/>
                    </a:moveTo>
                    <a:lnTo>
                      <a:pt x="28" y="0"/>
                    </a:lnTo>
                    <a:lnTo>
                      <a:pt x="11" y="5"/>
                    </a:lnTo>
                    <a:lnTo>
                      <a:pt x="8" y="11"/>
                    </a:lnTo>
                    <a:lnTo>
                      <a:pt x="3" y="14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3" y="36"/>
                    </a:lnTo>
                    <a:lnTo>
                      <a:pt x="6" y="51"/>
                    </a:lnTo>
                    <a:lnTo>
                      <a:pt x="14" y="67"/>
                    </a:lnTo>
                    <a:lnTo>
                      <a:pt x="22" y="84"/>
                    </a:lnTo>
                    <a:lnTo>
                      <a:pt x="28" y="79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67"/>
                    </a:lnTo>
                    <a:lnTo>
                      <a:pt x="48" y="65"/>
                    </a:lnTo>
                    <a:lnTo>
                      <a:pt x="53" y="62"/>
                    </a:lnTo>
                    <a:lnTo>
                      <a:pt x="59" y="56"/>
                    </a:lnTo>
                    <a:lnTo>
                      <a:pt x="62" y="53"/>
                    </a:lnTo>
                    <a:lnTo>
                      <a:pt x="59" y="51"/>
                    </a:lnTo>
                    <a:lnTo>
                      <a:pt x="56" y="48"/>
                    </a:lnTo>
                    <a:lnTo>
                      <a:pt x="53" y="45"/>
                    </a:lnTo>
                    <a:lnTo>
                      <a:pt x="51" y="42"/>
                    </a:lnTo>
                    <a:lnTo>
                      <a:pt x="48" y="39"/>
                    </a:lnTo>
                    <a:lnTo>
                      <a:pt x="45" y="36"/>
                    </a:lnTo>
                    <a:lnTo>
                      <a:pt x="42" y="34"/>
                    </a:lnTo>
                    <a:lnTo>
                      <a:pt x="39" y="31"/>
                    </a:lnTo>
                    <a:lnTo>
                      <a:pt x="39" y="28"/>
                    </a:lnTo>
                    <a:lnTo>
                      <a:pt x="42" y="25"/>
                    </a:lnTo>
                    <a:lnTo>
                      <a:pt x="42" y="20"/>
                    </a:lnTo>
                    <a:lnTo>
                      <a:pt x="45" y="17"/>
                    </a:lnTo>
                    <a:lnTo>
                      <a:pt x="45" y="11"/>
                    </a:lnTo>
                    <a:lnTo>
                      <a:pt x="48" y="8"/>
                    </a:lnTo>
                    <a:lnTo>
                      <a:pt x="48" y="3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" name="CustomShape 74"/>
              <p:cNvSpPr/>
              <p:nvPr/>
            </p:nvSpPr>
            <p:spPr>
              <a:xfrm>
                <a:off x="5095440" y="4568760"/>
                <a:ext cx="74520" cy="115200"/>
              </a:xfrm>
              <a:custGeom>
                <a:avLst/>
                <a:gdLst/>
                <a:ahLst/>
                <a:rect l="l" t="t" r="r" b="b"/>
                <a:pathLst>
                  <a:path w="93" h="138">
                    <a:moveTo>
                      <a:pt x="53" y="0"/>
                    </a:moveTo>
                    <a:lnTo>
                      <a:pt x="36" y="0"/>
                    </a:lnTo>
                    <a:lnTo>
                      <a:pt x="25" y="3"/>
                    </a:lnTo>
                    <a:lnTo>
                      <a:pt x="14" y="6"/>
                    </a:lnTo>
                    <a:lnTo>
                      <a:pt x="8" y="8"/>
                    </a:lnTo>
                    <a:lnTo>
                      <a:pt x="3" y="14"/>
                    </a:lnTo>
                    <a:lnTo>
                      <a:pt x="0" y="20"/>
                    </a:lnTo>
                    <a:lnTo>
                      <a:pt x="0" y="28"/>
                    </a:lnTo>
                    <a:lnTo>
                      <a:pt x="3" y="34"/>
                    </a:lnTo>
                    <a:lnTo>
                      <a:pt x="8" y="51"/>
                    </a:lnTo>
                    <a:lnTo>
                      <a:pt x="19" y="68"/>
                    </a:lnTo>
                    <a:lnTo>
                      <a:pt x="31" y="82"/>
                    </a:lnTo>
                    <a:lnTo>
                      <a:pt x="45" y="99"/>
                    </a:lnTo>
                    <a:lnTo>
                      <a:pt x="48" y="101"/>
                    </a:lnTo>
                    <a:lnTo>
                      <a:pt x="51" y="107"/>
                    </a:lnTo>
                    <a:lnTo>
                      <a:pt x="53" y="113"/>
                    </a:lnTo>
                    <a:lnTo>
                      <a:pt x="56" y="118"/>
                    </a:lnTo>
                    <a:lnTo>
                      <a:pt x="59" y="124"/>
                    </a:lnTo>
                    <a:lnTo>
                      <a:pt x="62" y="127"/>
                    </a:lnTo>
                    <a:lnTo>
                      <a:pt x="65" y="132"/>
                    </a:lnTo>
                    <a:lnTo>
                      <a:pt x="67" y="138"/>
                    </a:lnTo>
                    <a:lnTo>
                      <a:pt x="70" y="130"/>
                    </a:lnTo>
                    <a:lnTo>
                      <a:pt x="73" y="124"/>
                    </a:lnTo>
                    <a:lnTo>
                      <a:pt x="76" y="116"/>
                    </a:lnTo>
                    <a:lnTo>
                      <a:pt x="79" y="107"/>
                    </a:lnTo>
                    <a:lnTo>
                      <a:pt x="82" y="101"/>
                    </a:lnTo>
                    <a:lnTo>
                      <a:pt x="84" y="93"/>
                    </a:lnTo>
                    <a:lnTo>
                      <a:pt x="90" y="84"/>
                    </a:lnTo>
                    <a:lnTo>
                      <a:pt x="93" y="79"/>
                    </a:lnTo>
                    <a:lnTo>
                      <a:pt x="87" y="73"/>
                    </a:lnTo>
                    <a:lnTo>
                      <a:pt x="82" y="70"/>
                    </a:lnTo>
                    <a:lnTo>
                      <a:pt x="76" y="65"/>
                    </a:lnTo>
                    <a:lnTo>
                      <a:pt x="70" y="62"/>
                    </a:lnTo>
                    <a:lnTo>
                      <a:pt x="65" y="56"/>
                    </a:lnTo>
                    <a:lnTo>
                      <a:pt x="59" y="53"/>
                    </a:lnTo>
                    <a:lnTo>
                      <a:pt x="53" y="48"/>
                    </a:lnTo>
                    <a:lnTo>
                      <a:pt x="48" y="45"/>
                    </a:lnTo>
                    <a:lnTo>
                      <a:pt x="48" y="39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51" y="22"/>
                    </a:lnTo>
                    <a:lnTo>
                      <a:pt x="51" y="17"/>
                    </a:lnTo>
                    <a:lnTo>
                      <a:pt x="51" y="11"/>
                    </a:lnTo>
                    <a:lnTo>
                      <a:pt x="51" y="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5" name="CustomShape 75"/>
              <p:cNvSpPr/>
              <p:nvPr/>
            </p:nvSpPr>
            <p:spPr>
              <a:xfrm>
                <a:off x="5160240" y="4480560"/>
                <a:ext cx="63000" cy="75240"/>
              </a:xfrm>
              <a:custGeom>
                <a:avLst/>
                <a:gdLst/>
                <a:ahLst/>
                <a:rect l="l" t="t" r="r" b="b"/>
                <a:pathLst>
                  <a:path w="79" h="91">
                    <a:moveTo>
                      <a:pt x="36" y="3"/>
                    </a:moveTo>
                    <a:lnTo>
                      <a:pt x="28" y="0"/>
                    </a:lnTo>
                    <a:lnTo>
                      <a:pt x="19" y="0"/>
                    </a:lnTo>
                    <a:lnTo>
                      <a:pt x="14" y="3"/>
                    </a:lnTo>
                    <a:lnTo>
                      <a:pt x="8" y="6"/>
                    </a:lnTo>
                    <a:lnTo>
                      <a:pt x="3" y="17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3" y="65"/>
                    </a:lnTo>
                    <a:lnTo>
                      <a:pt x="5" y="79"/>
                    </a:lnTo>
                    <a:lnTo>
                      <a:pt x="8" y="91"/>
                    </a:lnTo>
                    <a:lnTo>
                      <a:pt x="14" y="88"/>
                    </a:lnTo>
                    <a:lnTo>
                      <a:pt x="17" y="85"/>
                    </a:lnTo>
                    <a:lnTo>
                      <a:pt x="22" y="82"/>
                    </a:lnTo>
                    <a:lnTo>
                      <a:pt x="25" y="79"/>
                    </a:lnTo>
                    <a:lnTo>
                      <a:pt x="31" y="77"/>
                    </a:lnTo>
                    <a:lnTo>
                      <a:pt x="36" y="74"/>
                    </a:lnTo>
                    <a:lnTo>
                      <a:pt x="39" y="71"/>
                    </a:lnTo>
                    <a:lnTo>
                      <a:pt x="45" y="68"/>
                    </a:lnTo>
                    <a:lnTo>
                      <a:pt x="45" y="63"/>
                    </a:lnTo>
                    <a:lnTo>
                      <a:pt x="45" y="60"/>
                    </a:lnTo>
                    <a:lnTo>
                      <a:pt x="45" y="54"/>
                    </a:lnTo>
                    <a:lnTo>
                      <a:pt x="45" y="51"/>
                    </a:lnTo>
                    <a:lnTo>
                      <a:pt x="48" y="46"/>
                    </a:lnTo>
                    <a:lnTo>
                      <a:pt x="48" y="43"/>
                    </a:lnTo>
                    <a:lnTo>
                      <a:pt x="48" y="37"/>
                    </a:lnTo>
                    <a:lnTo>
                      <a:pt x="48" y="34"/>
                    </a:lnTo>
                    <a:lnTo>
                      <a:pt x="53" y="32"/>
                    </a:lnTo>
                    <a:lnTo>
                      <a:pt x="56" y="32"/>
                    </a:lnTo>
                    <a:lnTo>
                      <a:pt x="59" y="29"/>
                    </a:lnTo>
                    <a:lnTo>
                      <a:pt x="65" y="29"/>
                    </a:lnTo>
                    <a:lnTo>
                      <a:pt x="67" y="26"/>
                    </a:lnTo>
                    <a:lnTo>
                      <a:pt x="70" y="26"/>
                    </a:lnTo>
                    <a:lnTo>
                      <a:pt x="73" y="23"/>
                    </a:lnTo>
                    <a:lnTo>
                      <a:pt x="79" y="23"/>
                    </a:lnTo>
                    <a:lnTo>
                      <a:pt x="73" y="20"/>
                    </a:lnTo>
                    <a:lnTo>
                      <a:pt x="67" y="17"/>
                    </a:lnTo>
                    <a:lnTo>
                      <a:pt x="62" y="15"/>
                    </a:lnTo>
                    <a:lnTo>
                      <a:pt x="59" y="12"/>
                    </a:lnTo>
                    <a:lnTo>
                      <a:pt x="53" y="9"/>
                    </a:lnTo>
                    <a:lnTo>
                      <a:pt x="48" y="9"/>
                    </a:lnTo>
                    <a:lnTo>
                      <a:pt x="42" y="6"/>
                    </a:lnTo>
                    <a:lnTo>
                      <a:pt x="36" y="3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" name="CustomShape 76"/>
              <p:cNvSpPr/>
              <p:nvPr/>
            </p:nvSpPr>
            <p:spPr>
              <a:xfrm>
                <a:off x="4779720" y="4516200"/>
                <a:ext cx="68040" cy="55800"/>
              </a:xfrm>
              <a:custGeom>
                <a:avLst/>
                <a:gdLst/>
                <a:ahLst/>
                <a:rect l="l" t="t" r="r" b="b"/>
                <a:pathLst>
                  <a:path w="85" h="68">
                    <a:moveTo>
                      <a:pt x="0" y="25"/>
                    </a:moveTo>
                    <a:lnTo>
                      <a:pt x="9" y="22"/>
                    </a:lnTo>
                    <a:lnTo>
                      <a:pt x="17" y="20"/>
                    </a:lnTo>
                    <a:lnTo>
                      <a:pt x="23" y="17"/>
                    </a:lnTo>
                    <a:lnTo>
                      <a:pt x="31" y="14"/>
                    </a:lnTo>
                    <a:lnTo>
                      <a:pt x="40" y="11"/>
                    </a:lnTo>
                    <a:lnTo>
                      <a:pt x="45" y="8"/>
                    </a:lnTo>
                    <a:lnTo>
                      <a:pt x="54" y="5"/>
                    </a:lnTo>
                    <a:lnTo>
                      <a:pt x="62" y="0"/>
                    </a:lnTo>
                    <a:lnTo>
                      <a:pt x="65" y="11"/>
                    </a:lnTo>
                    <a:lnTo>
                      <a:pt x="68" y="20"/>
                    </a:lnTo>
                    <a:lnTo>
                      <a:pt x="71" y="28"/>
                    </a:lnTo>
                    <a:lnTo>
                      <a:pt x="73" y="36"/>
                    </a:lnTo>
                    <a:lnTo>
                      <a:pt x="76" y="45"/>
                    </a:lnTo>
                    <a:lnTo>
                      <a:pt x="79" y="53"/>
                    </a:lnTo>
                    <a:lnTo>
                      <a:pt x="82" y="62"/>
                    </a:lnTo>
                    <a:lnTo>
                      <a:pt x="85" y="68"/>
                    </a:lnTo>
                    <a:lnTo>
                      <a:pt x="79" y="68"/>
                    </a:lnTo>
                    <a:lnTo>
                      <a:pt x="76" y="68"/>
                    </a:lnTo>
                    <a:lnTo>
                      <a:pt x="71" y="68"/>
                    </a:lnTo>
                    <a:lnTo>
                      <a:pt x="68" y="68"/>
                    </a:lnTo>
                    <a:lnTo>
                      <a:pt x="65" y="68"/>
                    </a:lnTo>
                    <a:lnTo>
                      <a:pt x="59" y="68"/>
                    </a:lnTo>
                    <a:lnTo>
                      <a:pt x="57" y="68"/>
                    </a:lnTo>
                    <a:lnTo>
                      <a:pt x="54" y="68"/>
                    </a:lnTo>
                    <a:lnTo>
                      <a:pt x="45" y="65"/>
                    </a:lnTo>
                    <a:lnTo>
                      <a:pt x="40" y="59"/>
                    </a:lnTo>
                    <a:lnTo>
                      <a:pt x="34" y="53"/>
                    </a:lnTo>
                    <a:lnTo>
                      <a:pt x="26" y="48"/>
                    </a:lnTo>
                    <a:lnTo>
                      <a:pt x="20" y="42"/>
                    </a:lnTo>
                    <a:lnTo>
                      <a:pt x="14" y="36"/>
                    </a:lnTo>
                    <a:lnTo>
                      <a:pt x="9" y="31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" name="CustomShape 77"/>
              <p:cNvSpPr/>
              <p:nvPr/>
            </p:nvSpPr>
            <p:spPr>
              <a:xfrm>
                <a:off x="5245920" y="4435560"/>
                <a:ext cx="85320" cy="45720"/>
              </a:xfrm>
              <a:custGeom>
                <a:avLst/>
                <a:gdLst/>
                <a:ahLst/>
                <a:rect l="l" t="t" r="r" b="b"/>
                <a:pathLst>
                  <a:path w="107" h="56">
                    <a:moveTo>
                      <a:pt x="0" y="28"/>
                    </a:moveTo>
                    <a:lnTo>
                      <a:pt x="6" y="31"/>
                    </a:lnTo>
                    <a:lnTo>
                      <a:pt x="9" y="34"/>
                    </a:lnTo>
                    <a:lnTo>
                      <a:pt x="11" y="39"/>
                    </a:lnTo>
                    <a:lnTo>
                      <a:pt x="17" y="42"/>
                    </a:lnTo>
                    <a:lnTo>
                      <a:pt x="20" y="45"/>
                    </a:lnTo>
                    <a:lnTo>
                      <a:pt x="25" y="48"/>
                    </a:lnTo>
                    <a:lnTo>
                      <a:pt x="31" y="53"/>
                    </a:lnTo>
                    <a:lnTo>
                      <a:pt x="34" y="56"/>
                    </a:lnTo>
                    <a:lnTo>
                      <a:pt x="42" y="51"/>
                    </a:lnTo>
                    <a:lnTo>
                      <a:pt x="51" y="45"/>
                    </a:lnTo>
                    <a:lnTo>
                      <a:pt x="62" y="42"/>
                    </a:lnTo>
                    <a:lnTo>
                      <a:pt x="71" y="37"/>
                    </a:lnTo>
                    <a:lnTo>
                      <a:pt x="79" y="34"/>
                    </a:lnTo>
                    <a:lnTo>
                      <a:pt x="88" y="28"/>
                    </a:lnTo>
                    <a:lnTo>
                      <a:pt x="99" y="22"/>
                    </a:lnTo>
                    <a:lnTo>
                      <a:pt x="107" y="20"/>
                    </a:lnTo>
                    <a:lnTo>
                      <a:pt x="104" y="17"/>
                    </a:lnTo>
                    <a:lnTo>
                      <a:pt x="99" y="14"/>
                    </a:lnTo>
                    <a:lnTo>
                      <a:pt x="93" y="11"/>
                    </a:lnTo>
                    <a:lnTo>
                      <a:pt x="90" y="11"/>
                    </a:lnTo>
                    <a:lnTo>
                      <a:pt x="85" y="8"/>
                    </a:lnTo>
                    <a:lnTo>
                      <a:pt x="79" y="6"/>
                    </a:lnTo>
                    <a:lnTo>
                      <a:pt x="76" y="3"/>
                    </a:lnTo>
                    <a:lnTo>
                      <a:pt x="71" y="0"/>
                    </a:lnTo>
                    <a:lnTo>
                      <a:pt x="62" y="3"/>
                    </a:lnTo>
                    <a:lnTo>
                      <a:pt x="54" y="6"/>
                    </a:lnTo>
                    <a:lnTo>
                      <a:pt x="45" y="11"/>
                    </a:lnTo>
                    <a:lnTo>
                      <a:pt x="37" y="14"/>
                    </a:lnTo>
                    <a:lnTo>
                      <a:pt x="28" y="17"/>
                    </a:lnTo>
                    <a:lnTo>
                      <a:pt x="17" y="22"/>
                    </a:lnTo>
                    <a:lnTo>
                      <a:pt x="9" y="25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" name="CustomShape 78"/>
              <p:cNvSpPr/>
              <p:nvPr/>
            </p:nvSpPr>
            <p:spPr>
              <a:xfrm>
                <a:off x="4556160" y="4478760"/>
                <a:ext cx="126360" cy="93960"/>
              </a:xfrm>
              <a:custGeom>
                <a:avLst/>
                <a:gdLst/>
                <a:ahLst/>
                <a:rect l="l" t="t" r="r" b="b"/>
                <a:pathLst>
                  <a:path w="156" h="113">
                    <a:moveTo>
                      <a:pt x="20" y="0"/>
                    </a:moveTo>
                    <a:lnTo>
                      <a:pt x="43" y="0"/>
                    </a:lnTo>
                    <a:lnTo>
                      <a:pt x="68" y="0"/>
                    </a:lnTo>
                    <a:lnTo>
                      <a:pt x="91" y="2"/>
                    </a:lnTo>
                    <a:lnTo>
                      <a:pt x="113" y="8"/>
                    </a:lnTo>
                    <a:lnTo>
                      <a:pt x="124" y="14"/>
                    </a:lnTo>
                    <a:lnTo>
                      <a:pt x="133" y="19"/>
                    </a:lnTo>
                    <a:lnTo>
                      <a:pt x="139" y="25"/>
                    </a:lnTo>
                    <a:lnTo>
                      <a:pt x="144" y="34"/>
                    </a:lnTo>
                    <a:lnTo>
                      <a:pt x="150" y="42"/>
                    </a:lnTo>
                    <a:lnTo>
                      <a:pt x="153" y="53"/>
                    </a:lnTo>
                    <a:lnTo>
                      <a:pt x="156" y="67"/>
                    </a:lnTo>
                    <a:lnTo>
                      <a:pt x="156" y="81"/>
                    </a:lnTo>
                    <a:lnTo>
                      <a:pt x="153" y="81"/>
                    </a:lnTo>
                    <a:lnTo>
                      <a:pt x="144" y="81"/>
                    </a:lnTo>
                    <a:lnTo>
                      <a:pt x="133" y="81"/>
                    </a:lnTo>
                    <a:lnTo>
                      <a:pt x="122" y="79"/>
                    </a:lnTo>
                    <a:lnTo>
                      <a:pt x="108" y="81"/>
                    </a:lnTo>
                    <a:lnTo>
                      <a:pt x="93" y="81"/>
                    </a:lnTo>
                    <a:lnTo>
                      <a:pt x="79" y="87"/>
                    </a:lnTo>
                    <a:lnTo>
                      <a:pt x="71" y="93"/>
                    </a:lnTo>
                    <a:lnTo>
                      <a:pt x="60" y="101"/>
                    </a:lnTo>
                    <a:lnTo>
                      <a:pt x="48" y="107"/>
                    </a:lnTo>
                    <a:lnTo>
                      <a:pt x="37" y="110"/>
                    </a:lnTo>
                    <a:lnTo>
                      <a:pt x="26" y="113"/>
                    </a:lnTo>
                    <a:lnTo>
                      <a:pt x="17" y="113"/>
                    </a:lnTo>
                    <a:lnTo>
                      <a:pt x="9" y="113"/>
                    </a:lnTo>
                    <a:lnTo>
                      <a:pt x="3" y="113"/>
                    </a:lnTo>
                    <a:lnTo>
                      <a:pt x="0" y="113"/>
                    </a:lnTo>
                    <a:lnTo>
                      <a:pt x="6" y="107"/>
                    </a:lnTo>
                    <a:lnTo>
                      <a:pt x="12" y="101"/>
                    </a:lnTo>
                    <a:lnTo>
                      <a:pt x="15" y="93"/>
                    </a:lnTo>
                    <a:lnTo>
                      <a:pt x="20" y="87"/>
                    </a:lnTo>
                    <a:lnTo>
                      <a:pt x="26" y="79"/>
                    </a:lnTo>
                    <a:lnTo>
                      <a:pt x="29" y="73"/>
                    </a:lnTo>
                    <a:lnTo>
                      <a:pt x="34" y="65"/>
                    </a:lnTo>
                    <a:lnTo>
                      <a:pt x="37" y="59"/>
                    </a:lnTo>
                    <a:lnTo>
                      <a:pt x="43" y="56"/>
                    </a:lnTo>
                    <a:lnTo>
                      <a:pt x="48" y="56"/>
                    </a:lnTo>
                    <a:lnTo>
                      <a:pt x="51" y="53"/>
                    </a:lnTo>
                    <a:lnTo>
                      <a:pt x="57" y="53"/>
                    </a:lnTo>
                    <a:lnTo>
                      <a:pt x="60" y="50"/>
                    </a:lnTo>
                    <a:lnTo>
                      <a:pt x="65" y="50"/>
                    </a:lnTo>
                    <a:lnTo>
                      <a:pt x="71" y="48"/>
                    </a:lnTo>
                    <a:lnTo>
                      <a:pt x="74" y="45"/>
                    </a:lnTo>
                    <a:lnTo>
                      <a:pt x="68" y="42"/>
                    </a:lnTo>
                    <a:lnTo>
                      <a:pt x="60" y="36"/>
                    </a:lnTo>
                    <a:lnTo>
                      <a:pt x="54" y="31"/>
                    </a:lnTo>
                    <a:lnTo>
                      <a:pt x="46" y="22"/>
                    </a:lnTo>
                    <a:lnTo>
                      <a:pt x="40" y="17"/>
                    </a:lnTo>
                    <a:lnTo>
                      <a:pt x="31" y="11"/>
                    </a:lnTo>
                    <a:lnTo>
                      <a:pt x="26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9" name="CustomShape 79"/>
              <p:cNvSpPr/>
              <p:nvPr/>
            </p:nvSpPr>
            <p:spPr>
              <a:xfrm>
                <a:off x="4501800" y="4500000"/>
                <a:ext cx="51480" cy="62640"/>
              </a:xfrm>
              <a:custGeom>
                <a:avLst/>
                <a:gdLst/>
                <a:ahLst/>
                <a:rect l="l" t="t" r="r" b="b"/>
                <a:pathLst>
                  <a:path w="65" h="76">
                    <a:moveTo>
                      <a:pt x="17" y="0"/>
                    </a:moveTo>
                    <a:lnTo>
                      <a:pt x="36" y="3"/>
                    </a:lnTo>
                    <a:lnTo>
                      <a:pt x="50" y="6"/>
                    </a:lnTo>
                    <a:lnTo>
                      <a:pt x="59" y="14"/>
                    </a:lnTo>
                    <a:lnTo>
                      <a:pt x="65" y="25"/>
                    </a:lnTo>
                    <a:lnTo>
                      <a:pt x="65" y="37"/>
                    </a:lnTo>
                    <a:lnTo>
                      <a:pt x="62" y="48"/>
                    </a:lnTo>
                    <a:lnTo>
                      <a:pt x="53" y="62"/>
                    </a:lnTo>
                    <a:lnTo>
                      <a:pt x="42" y="76"/>
                    </a:lnTo>
                    <a:lnTo>
                      <a:pt x="36" y="71"/>
                    </a:lnTo>
                    <a:lnTo>
                      <a:pt x="31" y="65"/>
                    </a:lnTo>
                    <a:lnTo>
                      <a:pt x="25" y="62"/>
                    </a:lnTo>
                    <a:lnTo>
                      <a:pt x="19" y="56"/>
                    </a:lnTo>
                    <a:lnTo>
                      <a:pt x="17" y="51"/>
                    </a:lnTo>
                    <a:lnTo>
                      <a:pt x="11" y="48"/>
                    </a:lnTo>
                    <a:lnTo>
                      <a:pt x="5" y="42"/>
                    </a:lnTo>
                    <a:lnTo>
                      <a:pt x="0" y="37"/>
                    </a:lnTo>
                    <a:lnTo>
                      <a:pt x="3" y="31"/>
                    </a:lnTo>
                    <a:lnTo>
                      <a:pt x="5" y="28"/>
                    </a:lnTo>
                    <a:lnTo>
                      <a:pt x="8" y="23"/>
                    </a:lnTo>
                    <a:lnTo>
                      <a:pt x="8" y="20"/>
                    </a:lnTo>
                    <a:lnTo>
                      <a:pt x="11" y="14"/>
                    </a:lnTo>
                    <a:lnTo>
                      <a:pt x="14" y="9"/>
                    </a:lnTo>
                    <a:lnTo>
                      <a:pt x="17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0" name="CustomShape 80"/>
              <p:cNvSpPr/>
              <p:nvPr/>
            </p:nvSpPr>
            <p:spPr>
              <a:xfrm>
                <a:off x="4490280" y="4581360"/>
                <a:ext cx="46800" cy="86400"/>
              </a:xfrm>
              <a:custGeom>
                <a:avLst/>
                <a:gdLst/>
                <a:ahLst/>
                <a:rect l="l" t="t" r="r" b="b"/>
                <a:pathLst>
                  <a:path w="59" h="104">
                    <a:moveTo>
                      <a:pt x="0" y="0"/>
                    </a:moveTo>
                    <a:lnTo>
                      <a:pt x="11" y="0"/>
                    </a:lnTo>
                    <a:lnTo>
                      <a:pt x="19" y="3"/>
                    </a:lnTo>
                    <a:lnTo>
                      <a:pt x="31" y="6"/>
                    </a:lnTo>
                    <a:lnTo>
                      <a:pt x="36" y="8"/>
                    </a:lnTo>
                    <a:lnTo>
                      <a:pt x="48" y="20"/>
                    </a:lnTo>
                    <a:lnTo>
                      <a:pt x="53" y="34"/>
                    </a:lnTo>
                    <a:lnTo>
                      <a:pt x="59" y="51"/>
                    </a:lnTo>
                    <a:lnTo>
                      <a:pt x="59" y="70"/>
                    </a:lnTo>
                    <a:lnTo>
                      <a:pt x="56" y="87"/>
                    </a:lnTo>
                    <a:lnTo>
                      <a:pt x="56" y="104"/>
                    </a:lnTo>
                    <a:lnTo>
                      <a:pt x="48" y="102"/>
                    </a:lnTo>
                    <a:lnTo>
                      <a:pt x="42" y="99"/>
                    </a:lnTo>
                    <a:lnTo>
                      <a:pt x="33" y="96"/>
                    </a:lnTo>
                    <a:lnTo>
                      <a:pt x="28" y="93"/>
                    </a:lnTo>
                    <a:lnTo>
                      <a:pt x="19" y="90"/>
                    </a:lnTo>
                    <a:lnTo>
                      <a:pt x="14" y="85"/>
                    </a:lnTo>
                    <a:lnTo>
                      <a:pt x="5" y="82"/>
                    </a:lnTo>
                    <a:lnTo>
                      <a:pt x="0" y="79"/>
                    </a:lnTo>
                    <a:lnTo>
                      <a:pt x="2" y="73"/>
                    </a:lnTo>
                    <a:lnTo>
                      <a:pt x="2" y="68"/>
                    </a:lnTo>
                    <a:lnTo>
                      <a:pt x="5" y="62"/>
                    </a:lnTo>
                    <a:lnTo>
                      <a:pt x="8" y="59"/>
                    </a:lnTo>
                    <a:lnTo>
                      <a:pt x="11" y="54"/>
                    </a:lnTo>
                    <a:lnTo>
                      <a:pt x="14" y="48"/>
                    </a:lnTo>
                    <a:lnTo>
                      <a:pt x="14" y="42"/>
                    </a:lnTo>
                    <a:lnTo>
                      <a:pt x="17" y="37"/>
                    </a:lnTo>
                    <a:lnTo>
                      <a:pt x="14" y="31"/>
                    </a:lnTo>
                    <a:lnTo>
                      <a:pt x="14" y="28"/>
                    </a:lnTo>
                    <a:lnTo>
                      <a:pt x="11" y="23"/>
                    </a:lnTo>
                    <a:lnTo>
                      <a:pt x="8" y="20"/>
                    </a:lnTo>
                    <a:lnTo>
                      <a:pt x="5" y="14"/>
                    </a:lnTo>
                    <a:lnTo>
                      <a:pt x="2" y="11"/>
                    </a:lnTo>
                    <a:lnTo>
                      <a:pt x="2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1" name="CustomShape 81"/>
              <p:cNvSpPr/>
              <p:nvPr/>
            </p:nvSpPr>
            <p:spPr>
              <a:xfrm>
                <a:off x="4482720" y="4689000"/>
                <a:ext cx="46800" cy="57600"/>
              </a:xfrm>
              <a:custGeom>
                <a:avLst/>
                <a:gdLst/>
                <a:ahLst/>
                <a:rect l="l" t="t" r="r" b="b"/>
                <a:pathLst>
                  <a:path w="59" h="70">
                    <a:moveTo>
                      <a:pt x="0" y="0"/>
                    </a:moveTo>
                    <a:lnTo>
                      <a:pt x="17" y="0"/>
                    </a:lnTo>
                    <a:lnTo>
                      <a:pt x="31" y="3"/>
                    </a:lnTo>
                    <a:lnTo>
                      <a:pt x="42" y="8"/>
                    </a:lnTo>
                    <a:lnTo>
                      <a:pt x="51" y="17"/>
                    </a:lnTo>
                    <a:lnTo>
                      <a:pt x="57" y="25"/>
                    </a:lnTo>
                    <a:lnTo>
                      <a:pt x="59" y="39"/>
                    </a:lnTo>
                    <a:lnTo>
                      <a:pt x="59" y="54"/>
                    </a:lnTo>
                    <a:lnTo>
                      <a:pt x="59" y="70"/>
                    </a:lnTo>
                    <a:lnTo>
                      <a:pt x="54" y="68"/>
                    </a:lnTo>
                    <a:lnTo>
                      <a:pt x="51" y="68"/>
                    </a:lnTo>
                    <a:lnTo>
                      <a:pt x="45" y="68"/>
                    </a:lnTo>
                    <a:lnTo>
                      <a:pt x="42" y="65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8" y="62"/>
                    </a:lnTo>
                    <a:lnTo>
                      <a:pt x="23" y="62"/>
                    </a:lnTo>
                    <a:lnTo>
                      <a:pt x="20" y="54"/>
                    </a:lnTo>
                    <a:lnTo>
                      <a:pt x="17" y="45"/>
                    </a:lnTo>
                    <a:lnTo>
                      <a:pt x="14" y="39"/>
                    </a:lnTo>
                    <a:lnTo>
                      <a:pt x="11" y="31"/>
                    </a:lnTo>
                    <a:lnTo>
                      <a:pt x="9" y="22"/>
                    </a:lnTo>
                    <a:lnTo>
                      <a:pt x="6" y="14"/>
                    </a:lnTo>
                    <a:lnTo>
                      <a:pt x="3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" name="CustomShape 82"/>
              <p:cNvSpPr/>
              <p:nvPr/>
            </p:nvSpPr>
            <p:spPr>
              <a:xfrm>
                <a:off x="4417920" y="4662720"/>
                <a:ext cx="51480" cy="62640"/>
              </a:xfrm>
              <a:custGeom>
                <a:avLst/>
                <a:gdLst/>
                <a:ahLst/>
                <a:rect l="l" t="t" r="r" b="b"/>
                <a:pathLst>
                  <a:path w="65" h="76">
                    <a:moveTo>
                      <a:pt x="0" y="0"/>
                    </a:moveTo>
                    <a:lnTo>
                      <a:pt x="14" y="0"/>
                    </a:lnTo>
                    <a:lnTo>
                      <a:pt x="28" y="6"/>
                    </a:lnTo>
                    <a:lnTo>
                      <a:pt x="37" y="14"/>
                    </a:lnTo>
                    <a:lnTo>
                      <a:pt x="45" y="22"/>
                    </a:lnTo>
                    <a:lnTo>
                      <a:pt x="51" y="37"/>
                    </a:lnTo>
                    <a:lnTo>
                      <a:pt x="57" y="51"/>
                    </a:lnTo>
                    <a:lnTo>
                      <a:pt x="62" y="65"/>
                    </a:lnTo>
                    <a:lnTo>
                      <a:pt x="65" y="76"/>
                    </a:lnTo>
                    <a:lnTo>
                      <a:pt x="57" y="76"/>
                    </a:lnTo>
                    <a:lnTo>
                      <a:pt x="51" y="73"/>
                    </a:lnTo>
                    <a:lnTo>
                      <a:pt x="45" y="70"/>
                    </a:lnTo>
                    <a:lnTo>
                      <a:pt x="37" y="70"/>
                    </a:lnTo>
                    <a:lnTo>
                      <a:pt x="31" y="68"/>
                    </a:lnTo>
                    <a:lnTo>
                      <a:pt x="23" y="65"/>
                    </a:lnTo>
                    <a:lnTo>
                      <a:pt x="17" y="62"/>
                    </a:lnTo>
                    <a:lnTo>
                      <a:pt x="9" y="62"/>
                    </a:lnTo>
                    <a:lnTo>
                      <a:pt x="9" y="53"/>
                    </a:lnTo>
                    <a:lnTo>
                      <a:pt x="6" y="45"/>
                    </a:lnTo>
                    <a:lnTo>
                      <a:pt x="6" y="39"/>
                    </a:lnTo>
                    <a:lnTo>
                      <a:pt x="6" y="31"/>
                    </a:lnTo>
                    <a:lnTo>
                      <a:pt x="3" y="22"/>
                    </a:lnTo>
                    <a:lnTo>
                      <a:pt x="3" y="17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" name="CustomShape 83"/>
              <p:cNvSpPr/>
              <p:nvPr/>
            </p:nvSpPr>
            <p:spPr>
              <a:xfrm>
                <a:off x="4401360" y="4555080"/>
                <a:ext cx="56520" cy="65160"/>
              </a:xfrm>
              <a:custGeom>
                <a:avLst/>
                <a:gdLst/>
                <a:ahLst/>
                <a:rect l="l" t="t" r="r" b="b"/>
                <a:pathLst>
                  <a:path w="71" h="79">
                    <a:moveTo>
                      <a:pt x="12" y="0"/>
                    </a:moveTo>
                    <a:lnTo>
                      <a:pt x="17" y="3"/>
                    </a:lnTo>
                    <a:lnTo>
                      <a:pt x="23" y="3"/>
                    </a:lnTo>
                    <a:lnTo>
                      <a:pt x="29" y="3"/>
                    </a:lnTo>
                    <a:lnTo>
                      <a:pt x="34" y="3"/>
                    </a:lnTo>
                    <a:lnTo>
                      <a:pt x="40" y="3"/>
                    </a:lnTo>
                    <a:lnTo>
                      <a:pt x="46" y="6"/>
                    </a:lnTo>
                    <a:lnTo>
                      <a:pt x="51" y="6"/>
                    </a:lnTo>
                    <a:lnTo>
                      <a:pt x="57" y="6"/>
                    </a:lnTo>
                    <a:lnTo>
                      <a:pt x="65" y="28"/>
                    </a:lnTo>
                    <a:lnTo>
                      <a:pt x="71" y="45"/>
                    </a:lnTo>
                    <a:lnTo>
                      <a:pt x="68" y="59"/>
                    </a:lnTo>
                    <a:lnTo>
                      <a:pt x="62" y="68"/>
                    </a:lnTo>
                    <a:lnTo>
                      <a:pt x="54" y="73"/>
                    </a:lnTo>
                    <a:lnTo>
                      <a:pt x="40" y="79"/>
                    </a:lnTo>
                    <a:lnTo>
                      <a:pt x="23" y="79"/>
                    </a:lnTo>
                    <a:lnTo>
                      <a:pt x="0" y="76"/>
                    </a:lnTo>
                    <a:lnTo>
                      <a:pt x="6" y="65"/>
                    </a:lnTo>
                    <a:lnTo>
                      <a:pt x="12" y="54"/>
                    </a:lnTo>
                    <a:lnTo>
                      <a:pt x="15" y="48"/>
                    </a:lnTo>
                    <a:lnTo>
                      <a:pt x="17" y="39"/>
                    </a:lnTo>
                    <a:lnTo>
                      <a:pt x="17" y="34"/>
                    </a:lnTo>
                    <a:lnTo>
                      <a:pt x="17" y="25"/>
                    </a:lnTo>
                    <a:lnTo>
                      <a:pt x="15" y="1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" name="CustomShape 84"/>
              <p:cNvSpPr/>
              <p:nvPr/>
            </p:nvSpPr>
            <p:spPr>
              <a:xfrm>
                <a:off x="4385880" y="4418640"/>
                <a:ext cx="85320" cy="96480"/>
              </a:xfrm>
              <a:custGeom>
                <a:avLst/>
                <a:gdLst/>
                <a:ahLst/>
                <a:rect l="l" t="t" r="r" b="b"/>
                <a:pathLst>
                  <a:path w="107" h="116">
                    <a:moveTo>
                      <a:pt x="0" y="40"/>
                    </a:moveTo>
                    <a:lnTo>
                      <a:pt x="5" y="20"/>
                    </a:lnTo>
                    <a:lnTo>
                      <a:pt x="14" y="9"/>
                    </a:lnTo>
                    <a:lnTo>
                      <a:pt x="25" y="3"/>
                    </a:lnTo>
                    <a:lnTo>
                      <a:pt x="36" y="0"/>
                    </a:lnTo>
                    <a:lnTo>
                      <a:pt x="50" y="6"/>
                    </a:lnTo>
                    <a:lnTo>
                      <a:pt x="65" y="11"/>
                    </a:lnTo>
                    <a:lnTo>
                      <a:pt x="79" y="17"/>
                    </a:lnTo>
                    <a:lnTo>
                      <a:pt x="93" y="26"/>
                    </a:lnTo>
                    <a:lnTo>
                      <a:pt x="96" y="31"/>
                    </a:lnTo>
                    <a:lnTo>
                      <a:pt x="96" y="37"/>
                    </a:lnTo>
                    <a:lnTo>
                      <a:pt x="98" y="42"/>
                    </a:lnTo>
                    <a:lnTo>
                      <a:pt x="98" y="48"/>
                    </a:lnTo>
                    <a:lnTo>
                      <a:pt x="101" y="54"/>
                    </a:lnTo>
                    <a:lnTo>
                      <a:pt x="101" y="57"/>
                    </a:lnTo>
                    <a:lnTo>
                      <a:pt x="104" y="62"/>
                    </a:lnTo>
                    <a:lnTo>
                      <a:pt x="107" y="68"/>
                    </a:lnTo>
                    <a:lnTo>
                      <a:pt x="87" y="65"/>
                    </a:lnTo>
                    <a:lnTo>
                      <a:pt x="73" y="65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9"/>
                    </a:lnTo>
                    <a:lnTo>
                      <a:pt x="53" y="88"/>
                    </a:lnTo>
                    <a:lnTo>
                      <a:pt x="53" y="102"/>
                    </a:lnTo>
                    <a:lnTo>
                      <a:pt x="53" y="116"/>
                    </a:lnTo>
                    <a:lnTo>
                      <a:pt x="45" y="107"/>
                    </a:lnTo>
                    <a:lnTo>
                      <a:pt x="39" y="99"/>
                    </a:lnTo>
                    <a:lnTo>
                      <a:pt x="34" y="88"/>
                    </a:lnTo>
                    <a:lnTo>
                      <a:pt x="25" y="79"/>
                    </a:lnTo>
                    <a:lnTo>
                      <a:pt x="19" y="68"/>
                    </a:lnTo>
                    <a:lnTo>
                      <a:pt x="11" y="59"/>
                    </a:lnTo>
                    <a:lnTo>
                      <a:pt x="5" y="48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" name="CustomShape 85"/>
              <p:cNvSpPr/>
              <p:nvPr/>
            </p:nvSpPr>
            <p:spPr>
              <a:xfrm>
                <a:off x="4329720" y="4488120"/>
                <a:ext cx="56520" cy="84600"/>
              </a:xfrm>
              <a:custGeom>
                <a:avLst/>
                <a:gdLst/>
                <a:ahLst/>
                <a:rect l="l" t="t" r="r" b="b"/>
                <a:pathLst>
                  <a:path w="71" h="102">
                    <a:moveTo>
                      <a:pt x="11" y="0"/>
                    </a:moveTo>
                    <a:lnTo>
                      <a:pt x="31" y="6"/>
                    </a:lnTo>
                    <a:lnTo>
                      <a:pt x="48" y="17"/>
                    </a:lnTo>
                    <a:lnTo>
                      <a:pt x="59" y="28"/>
                    </a:lnTo>
                    <a:lnTo>
                      <a:pt x="68" y="42"/>
                    </a:lnTo>
                    <a:lnTo>
                      <a:pt x="68" y="48"/>
                    </a:lnTo>
                    <a:lnTo>
                      <a:pt x="71" y="56"/>
                    </a:lnTo>
                    <a:lnTo>
                      <a:pt x="68" y="62"/>
                    </a:lnTo>
                    <a:lnTo>
                      <a:pt x="65" y="70"/>
                    </a:lnTo>
                    <a:lnTo>
                      <a:pt x="56" y="85"/>
                    </a:lnTo>
                    <a:lnTo>
                      <a:pt x="39" y="102"/>
                    </a:lnTo>
                    <a:lnTo>
                      <a:pt x="34" y="96"/>
                    </a:lnTo>
                    <a:lnTo>
                      <a:pt x="28" y="90"/>
                    </a:lnTo>
                    <a:lnTo>
                      <a:pt x="23" y="85"/>
                    </a:lnTo>
                    <a:lnTo>
                      <a:pt x="20" y="79"/>
                    </a:lnTo>
                    <a:lnTo>
                      <a:pt x="14" y="76"/>
                    </a:lnTo>
                    <a:lnTo>
                      <a:pt x="8" y="70"/>
                    </a:lnTo>
                    <a:lnTo>
                      <a:pt x="6" y="65"/>
                    </a:lnTo>
                    <a:lnTo>
                      <a:pt x="0" y="59"/>
                    </a:lnTo>
                    <a:lnTo>
                      <a:pt x="3" y="54"/>
                    </a:lnTo>
                    <a:lnTo>
                      <a:pt x="3" y="45"/>
                    </a:lnTo>
                    <a:lnTo>
                      <a:pt x="3" y="37"/>
                    </a:lnTo>
                    <a:lnTo>
                      <a:pt x="6" y="31"/>
                    </a:lnTo>
                    <a:lnTo>
                      <a:pt x="6" y="23"/>
                    </a:lnTo>
                    <a:lnTo>
                      <a:pt x="8" y="14"/>
                    </a:lnTo>
                    <a:lnTo>
                      <a:pt x="8" y="8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" name="CustomShape 86"/>
              <p:cNvSpPr/>
              <p:nvPr/>
            </p:nvSpPr>
            <p:spPr>
              <a:xfrm>
                <a:off x="4304520" y="4574520"/>
                <a:ext cx="68040" cy="74520"/>
              </a:xfrm>
              <a:custGeom>
                <a:avLst/>
                <a:gdLst/>
                <a:ahLst/>
                <a:rect l="l" t="t" r="r" b="b"/>
                <a:pathLst>
                  <a:path w="85" h="90">
                    <a:moveTo>
                      <a:pt x="20" y="0"/>
                    </a:moveTo>
                    <a:lnTo>
                      <a:pt x="8" y="11"/>
                    </a:lnTo>
                    <a:lnTo>
                      <a:pt x="0" y="19"/>
                    </a:lnTo>
                    <a:lnTo>
                      <a:pt x="0" y="31"/>
                    </a:lnTo>
                    <a:lnTo>
                      <a:pt x="0" y="39"/>
                    </a:lnTo>
                    <a:lnTo>
                      <a:pt x="6" y="50"/>
                    </a:lnTo>
                    <a:lnTo>
                      <a:pt x="14" y="59"/>
                    </a:lnTo>
                    <a:lnTo>
                      <a:pt x="23" y="70"/>
                    </a:lnTo>
                    <a:lnTo>
                      <a:pt x="31" y="78"/>
                    </a:lnTo>
                    <a:lnTo>
                      <a:pt x="37" y="81"/>
                    </a:lnTo>
                    <a:lnTo>
                      <a:pt x="45" y="81"/>
                    </a:lnTo>
                    <a:lnTo>
                      <a:pt x="51" y="84"/>
                    </a:lnTo>
                    <a:lnTo>
                      <a:pt x="56" y="84"/>
                    </a:lnTo>
                    <a:lnTo>
                      <a:pt x="65" y="87"/>
                    </a:lnTo>
                    <a:lnTo>
                      <a:pt x="70" y="87"/>
                    </a:lnTo>
                    <a:lnTo>
                      <a:pt x="76" y="90"/>
                    </a:lnTo>
                    <a:lnTo>
                      <a:pt x="82" y="90"/>
                    </a:lnTo>
                    <a:lnTo>
                      <a:pt x="82" y="84"/>
                    </a:lnTo>
                    <a:lnTo>
                      <a:pt x="85" y="81"/>
                    </a:lnTo>
                    <a:lnTo>
                      <a:pt x="85" y="76"/>
                    </a:lnTo>
                    <a:lnTo>
                      <a:pt x="85" y="70"/>
                    </a:lnTo>
                    <a:lnTo>
                      <a:pt x="85" y="67"/>
                    </a:lnTo>
                    <a:lnTo>
                      <a:pt x="85" y="62"/>
                    </a:lnTo>
                    <a:lnTo>
                      <a:pt x="85" y="56"/>
                    </a:lnTo>
                    <a:lnTo>
                      <a:pt x="85" y="50"/>
                    </a:lnTo>
                    <a:lnTo>
                      <a:pt x="79" y="50"/>
                    </a:lnTo>
                    <a:lnTo>
                      <a:pt x="73" y="50"/>
                    </a:lnTo>
                    <a:lnTo>
                      <a:pt x="68" y="47"/>
                    </a:lnTo>
                    <a:lnTo>
                      <a:pt x="65" y="47"/>
                    </a:lnTo>
                    <a:lnTo>
                      <a:pt x="59" y="45"/>
                    </a:lnTo>
                    <a:lnTo>
                      <a:pt x="54" y="45"/>
                    </a:lnTo>
                    <a:lnTo>
                      <a:pt x="48" y="42"/>
                    </a:lnTo>
                    <a:lnTo>
                      <a:pt x="42" y="42"/>
                    </a:lnTo>
                    <a:lnTo>
                      <a:pt x="39" y="36"/>
                    </a:lnTo>
                    <a:lnTo>
                      <a:pt x="37" y="31"/>
                    </a:lnTo>
                    <a:lnTo>
                      <a:pt x="34" y="25"/>
                    </a:lnTo>
                    <a:lnTo>
                      <a:pt x="31" y="22"/>
                    </a:lnTo>
                    <a:lnTo>
                      <a:pt x="28" y="16"/>
                    </a:lnTo>
                    <a:lnTo>
                      <a:pt x="25" y="11"/>
                    </a:lnTo>
                    <a:lnTo>
                      <a:pt x="23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CustomShape 87"/>
              <p:cNvSpPr/>
              <p:nvPr/>
            </p:nvSpPr>
            <p:spPr>
              <a:xfrm>
                <a:off x="4293000" y="4401720"/>
                <a:ext cx="51480" cy="101520"/>
              </a:xfrm>
              <a:custGeom>
                <a:avLst/>
                <a:gdLst/>
                <a:ahLst/>
                <a:rect l="l" t="t" r="r" b="b"/>
                <a:pathLst>
                  <a:path w="65" h="122">
                    <a:moveTo>
                      <a:pt x="65" y="37"/>
                    </a:moveTo>
                    <a:lnTo>
                      <a:pt x="56" y="26"/>
                    </a:lnTo>
                    <a:lnTo>
                      <a:pt x="51" y="14"/>
                    </a:lnTo>
                    <a:lnTo>
                      <a:pt x="42" y="9"/>
                    </a:lnTo>
                    <a:lnTo>
                      <a:pt x="34" y="3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7" y="3"/>
                    </a:lnTo>
                    <a:lnTo>
                      <a:pt x="11" y="6"/>
                    </a:lnTo>
                    <a:lnTo>
                      <a:pt x="6" y="9"/>
                    </a:lnTo>
                    <a:lnTo>
                      <a:pt x="3" y="17"/>
                    </a:lnTo>
                    <a:lnTo>
                      <a:pt x="3" y="23"/>
                    </a:lnTo>
                    <a:lnTo>
                      <a:pt x="0" y="31"/>
                    </a:lnTo>
                    <a:lnTo>
                      <a:pt x="3" y="51"/>
                    </a:lnTo>
                    <a:lnTo>
                      <a:pt x="11" y="74"/>
                    </a:lnTo>
                    <a:lnTo>
                      <a:pt x="11" y="79"/>
                    </a:lnTo>
                    <a:lnTo>
                      <a:pt x="11" y="85"/>
                    </a:lnTo>
                    <a:lnTo>
                      <a:pt x="8" y="91"/>
                    </a:lnTo>
                    <a:lnTo>
                      <a:pt x="8" y="96"/>
                    </a:lnTo>
                    <a:lnTo>
                      <a:pt x="6" y="105"/>
                    </a:lnTo>
                    <a:lnTo>
                      <a:pt x="6" y="110"/>
                    </a:lnTo>
                    <a:lnTo>
                      <a:pt x="3" y="116"/>
                    </a:lnTo>
                    <a:lnTo>
                      <a:pt x="3" y="122"/>
                    </a:lnTo>
                    <a:lnTo>
                      <a:pt x="14" y="110"/>
                    </a:lnTo>
                    <a:lnTo>
                      <a:pt x="22" y="102"/>
                    </a:lnTo>
                    <a:lnTo>
                      <a:pt x="31" y="93"/>
                    </a:lnTo>
                    <a:lnTo>
                      <a:pt x="39" y="82"/>
                    </a:lnTo>
                    <a:lnTo>
                      <a:pt x="45" y="74"/>
                    </a:lnTo>
                    <a:lnTo>
                      <a:pt x="51" y="62"/>
                    </a:lnTo>
                    <a:lnTo>
                      <a:pt x="59" y="51"/>
                    </a:lnTo>
                    <a:lnTo>
                      <a:pt x="65" y="37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8" name="CustomShape 88"/>
              <p:cNvSpPr/>
              <p:nvPr/>
            </p:nvSpPr>
            <p:spPr>
              <a:xfrm>
                <a:off x="4232880" y="4366080"/>
                <a:ext cx="35280" cy="67680"/>
              </a:xfrm>
              <a:custGeom>
                <a:avLst/>
                <a:gdLst/>
                <a:ahLst/>
                <a:rect l="l" t="t" r="r" b="b"/>
                <a:pathLst>
                  <a:path w="45" h="82">
                    <a:moveTo>
                      <a:pt x="0" y="0"/>
                    </a:moveTo>
                    <a:lnTo>
                      <a:pt x="0" y="9"/>
                    </a:lnTo>
                    <a:lnTo>
                      <a:pt x="2" y="20"/>
                    </a:lnTo>
                    <a:lnTo>
                      <a:pt x="2" y="28"/>
                    </a:lnTo>
                    <a:lnTo>
                      <a:pt x="5" y="40"/>
                    </a:lnTo>
                    <a:lnTo>
                      <a:pt x="5" y="51"/>
                    </a:lnTo>
                    <a:lnTo>
                      <a:pt x="8" y="62"/>
                    </a:lnTo>
                    <a:lnTo>
                      <a:pt x="8" y="71"/>
                    </a:lnTo>
                    <a:lnTo>
                      <a:pt x="8" y="82"/>
                    </a:lnTo>
                    <a:lnTo>
                      <a:pt x="22" y="76"/>
                    </a:lnTo>
                    <a:lnTo>
                      <a:pt x="33" y="71"/>
                    </a:lnTo>
                    <a:lnTo>
                      <a:pt x="39" y="62"/>
                    </a:lnTo>
                    <a:lnTo>
                      <a:pt x="45" y="51"/>
                    </a:lnTo>
                    <a:lnTo>
                      <a:pt x="45" y="40"/>
                    </a:lnTo>
                    <a:lnTo>
                      <a:pt x="42" y="28"/>
                    </a:lnTo>
                    <a:lnTo>
                      <a:pt x="36" y="17"/>
                    </a:lnTo>
                    <a:lnTo>
                      <a:pt x="31" y="6"/>
                    </a:lnTo>
                    <a:lnTo>
                      <a:pt x="25" y="6"/>
                    </a:lnTo>
                    <a:lnTo>
                      <a:pt x="22" y="3"/>
                    </a:lnTo>
                    <a:lnTo>
                      <a:pt x="19" y="3"/>
                    </a:lnTo>
                    <a:lnTo>
                      <a:pt x="14" y="3"/>
                    </a:lnTo>
                    <a:lnTo>
                      <a:pt x="11" y="3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" name="CustomShape 89"/>
              <p:cNvSpPr/>
              <p:nvPr/>
            </p:nvSpPr>
            <p:spPr>
              <a:xfrm>
                <a:off x="4278960" y="4275360"/>
                <a:ext cx="123120" cy="115200"/>
              </a:xfrm>
              <a:custGeom>
                <a:avLst/>
                <a:gdLst/>
                <a:ahLst/>
                <a:rect l="l" t="t" r="r" b="b"/>
                <a:pathLst>
                  <a:path w="152" h="138">
                    <a:moveTo>
                      <a:pt x="17" y="0"/>
                    </a:moveTo>
                    <a:lnTo>
                      <a:pt x="11" y="8"/>
                    </a:lnTo>
                    <a:lnTo>
                      <a:pt x="6" y="20"/>
                    </a:lnTo>
                    <a:lnTo>
                      <a:pt x="3" y="28"/>
                    </a:lnTo>
                    <a:lnTo>
                      <a:pt x="0" y="34"/>
                    </a:lnTo>
                    <a:lnTo>
                      <a:pt x="0" y="42"/>
                    </a:lnTo>
                    <a:lnTo>
                      <a:pt x="3" y="48"/>
                    </a:lnTo>
                    <a:lnTo>
                      <a:pt x="8" y="53"/>
                    </a:lnTo>
                    <a:lnTo>
                      <a:pt x="11" y="59"/>
                    </a:lnTo>
                    <a:lnTo>
                      <a:pt x="25" y="68"/>
                    </a:lnTo>
                    <a:lnTo>
                      <a:pt x="42" y="73"/>
                    </a:lnTo>
                    <a:lnTo>
                      <a:pt x="59" y="79"/>
                    </a:lnTo>
                    <a:lnTo>
                      <a:pt x="76" y="82"/>
                    </a:lnTo>
                    <a:lnTo>
                      <a:pt x="79" y="87"/>
                    </a:lnTo>
                    <a:lnTo>
                      <a:pt x="82" y="96"/>
                    </a:lnTo>
                    <a:lnTo>
                      <a:pt x="85" y="101"/>
                    </a:lnTo>
                    <a:lnTo>
                      <a:pt x="87" y="110"/>
                    </a:lnTo>
                    <a:lnTo>
                      <a:pt x="87" y="116"/>
                    </a:lnTo>
                    <a:lnTo>
                      <a:pt x="90" y="124"/>
                    </a:lnTo>
                    <a:lnTo>
                      <a:pt x="93" y="130"/>
                    </a:lnTo>
                    <a:lnTo>
                      <a:pt x="96" y="138"/>
                    </a:lnTo>
                    <a:lnTo>
                      <a:pt x="101" y="135"/>
                    </a:lnTo>
                    <a:lnTo>
                      <a:pt x="110" y="130"/>
                    </a:lnTo>
                    <a:lnTo>
                      <a:pt x="118" y="127"/>
                    </a:lnTo>
                    <a:lnTo>
                      <a:pt x="124" y="124"/>
                    </a:lnTo>
                    <a:lnTo>
                      <a:pt x="133" y="121"/>
                    </a:lnTo>
                    <a:lnTo>
                      <a:pt x="138" y="118"/>
                    </a:lnTo>
                    <a:lnTo>
                      <a:pt x="147" y="116"/>
                    </a:lnTo>
                    <a:lnTo>
                      <a:pt x="152" y="113"/>
                    </a:lnTo>
                    <a:lnTo>
                      <a:pt x="147" y="107"/>
                    </a:lnTo>
                    <a:lnTo>
                      <a:pt x="138" y="101"/>
                    </a:lnTo>
                    <a:lnTo>
                      <a:pt x="130" y="96"/>
                    </a:lnTo>
                    <a:lnTo>
                      <a:pt x="124" y="87"/>
                    </a:lnTo>
                    <a:lnTo>
                      <a:pt x="116" y="82"/>
                    </a:lnTo>
                    <a:lnTo>
                      <a:pt x="110" y="76"/>
                    </a:lnTo>
                    <a:lnTo>
                      <a:pt x="101" y="70"/>
                    </a:lnTo>
                    <a:lnTo>
                      <a:pt x="93" y="65"/>
                    </a:lnTo>
                    <a:lnTo>
                      <a:pt x="87" y="56"/>
                    </a:lnTo>
                    <a:lnTo>
                      <a:pt x="82" y="48"/>
                    </a:lnTo>
                    <a:lnTo>
                      <a:pt x="76" y="39"/>
                    </a:lnTo>
                    <a:lnTo>
                      <a:pt x="70" y="31"/>
                    </a:lnTo>
                    <a:lnTo>
                      <a:pt x="62" y="22"/>
                    </a:lnTo>
                    <a:lnTo>
                      <a:pt x="56" y="14"/>
                    </a:lnTo>
                    <a:lnTo>
                      <a:pt x="51" y="8"/>
                    </a:lnTo>
                    <a:lnTo>
                      <a:pt x="45" y="0"/>
                    </a:lnTo>
                    <a:lnTo>
                      <a:pt x="42" y="0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0" name="CustomShape 90"/>
              <p:cNvSpPr/>
              <p:nvPr/>
            </p:nvSpPr>
            <p:spPr>
              <a:xfrm>
                <a:off x="4204800" y="4127040"/>
                <a:ext cx="74520" cy="146520"/>
              </a:xfrm>
              <a:custGeom>
                <a:avLst/>
                <a:gdLst/>
                <a:ahLst/>
                <a:rect l="l" t="t" r="r" b="b"/>
                <a:pathLst>
                  <a:path w="93" h="175">
                    <a:moveTo>
                      <a:pt x="93" y="104"/>
                    </a:moveTo>
                    <a:lnTo>
                      <a:pt x="90" y="113"/>
                    </a:lnTo>
                    <a:lnTo>
                      <a:pt x="87" y="121"/>
                    </a:lnTo>
                    <a:lnTo>
                      <a:pt x="81" y="130"/>
                    </a:lnTo>
                    <a:lnTo>
                      <a:pt x="79" y="138"/>
                    </a:lnTo>
                    <a:lnTo>
                      <a:pt x="73" y="149"/>
                    </a:lnTo>
                    <a:lnTo>
                      <a:pt x="70" y="158"/>
                    </a:lnTo>
                    <a:lnTo>
                      <a:pt x="65" y="166"/>
                    </a:lnTo>
                    <a:lnTo>
                      <a:pt x="62" y="175"/>
                    </a:lnTo>
                    <a:lnTo>
                      <a:pt x="56" y="169"/>
                    </a:lnTo>
                    <a:lnTo>
                      <a:pt x="53" y="166"/>
                    </a:lnTo>
                    <a:lnTo>
                      <a:pt x="48" y="161"/>
                    </a:lnTo>
                    <a:lnTo>
                      <a:pt x="45" y="158"/>
                    </a:lnTo>
                    <a:lnTo>
                      <a:pt x="42" y="152"/>
                    </a:lnTo>
                    <a:lnTo>
                      <a:pt x="36" y="149"/>
                    </a:lnTo>
                    <a:lnTo>
                      <a:pt x="34" y="144"/>
                    </a:lnTo>
                    <a:lnTo>
                      <a:pt x="31" y="141"/>
                    </a:lnTo>
                    <a:lnTo>
                      <a:pt x="34" y="138"/>
                    </a:lnTo>
                    <a:lnTo>
                      <a:pt x="36" y="135"/>
                    </a:lnTo>
                    <a:lnTo>
                      <a:pt x="39" y="130"/>
                    </a:lnTo>
                    <a:lnTo>
                      <a:pt x="42" y="124"/>
                    </a:lnTo>
                    <a:lnTo>
                      <a:pt x="45" y="116"/>
                    </a:lnTo>
                    <a:lnTo>
                      <a:pt x="45" y="104"/>
                    </a:lnTo>
                    <a:lnTo>
                      <a:pt x="42" y="93"/>
                    </a:lnTo>
                    <a:lnTo>
                      <a:pt x="39" y="82"/>
                    </a:lnTo>
                    <a:lnTo>
                      <a:pt x="31" y="73"/>
                    </a:lnTo>
                    <a:lnTo>
                      <a:pt x="22" y="65"/>
                    </a:lnTo>
                    <a:lnTo>
                      <a:pt x="14" y="56"/>
                    </a:lnTo>
                    <a:lnTo>
                      <a:pt x="5" y="51"/>
                    </a:lnTo>
                    <a:lnTo>
                      <a:pt x="3" y="42"/>
                    </a:lnTo>
                    <a:lnTo>
                      <a:pt x="0" y="31"/>
                    </a:lnTo>
                    <a:lnTo>
                      <a:pt x="5" y="20"/>
                    </a:lnTo>
                    <a:lnTo>
                      <a:pt x="14" y="11"/>
                    </a:lnTo>
                    <a:lnTo>
                      <a:pt x="22" y="3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5" y="3"/>
                    </a:lnTo>
                    <a:lnTo>
                      <a:pt x="50" y="3"/>
                    </a:lnTo>
                    <a:lnTo>
                      <a:pt x="53" y="6"/>
                    </a:lnTo>
                    <a:lnTo>
                      <a:pt x="59" y="20"/>
                    </a:lnTo>
                    <a:lnTo>
                      <a:pt x="65" y="31"/>
                    </a:lnTo>
                    <a:lnTo>
                      <a:pt x="67" y="42"/>
                    </a:lnTo>
                    <a:lnTo>
                      <a:pt x="73" y="56"/>
                    </a:lnTo>
                    <a:lnTo>
                      <a:pt x="79" y="68"/>
                    </a:lnTo>
                    <a:lnTo>
                      <a:pt x="84" y="82"/>
                    </a:lnTo>
                    <a:lnTo>
                      <a:pt x="87" y="93"/>
                    </a:lnTo>
                    <a:lnTo>
                      <a:pt x="93" y="104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" name="CustomShape 91"/>
              <p:cNvSpPr/>
              <p:nvPr/>
            </p:nvSpPr>
            <p:spPr>
              <a:xfrm>
                <a:off x="4220640" y="3999960"/>
                <a:ext cx="61560" cy="87120"/>
              </a:xfrm>
              <a:custGeom>
                <a:avLst/>
                <a:gdLst/>
                <a:ahLst/>
                <a:rect l="l" t="t" r="r" b="b"/>
                <a:pathLst>
                  <a:path w="77" h="105">
                    <a:moveTo>
                      <a:pt x="34" y="102"/>
                    </a:moveTo>
                    <a:lnTo>
                      <a:pt x="17" y="88"/>
                    </a:lnTo>
                    <a:lnTo>
                      <a:pt x="6" y="74"/>
                    </a:lnTo>
                    <a:lnTo>
                      <a:pt x="0" y="62"/>
                    </a:lnTo>
                    <a:lnTo>
                      <a:pt x="0" y="51"/>
                    </a:lnTo>
                    <a:lnTo>
                      <a:pt x="3" y="37"/>
                    </a:lnTo>
                    <a:lnTo>
                      <a:pt x="9" y="26"/>
                    </a:lnTo>
                    <a:lnTo>
                      <a:pt x="20" y="15"/>
                    </a:lnTo>
                    <a:lnTo>
                      <a:pt x="37" y="0"/>
                    </a:lnTo>
                    <a:lnTo>
                      <a:pt x="40" y="3"/>
                    </a:lnTo>
                    <a:lnTo>
                      <a:pt x="46" y="12"/>
                    </a:lnTo>
                    <a:lnTo>
                      <a:pt x="54" y="20"/>
                    </a:lnTo>
                    <a:lnTo>
                      <a:pt x="62" y="31"/>
                    </a:lnTo>
                    <a:lnTo>
                      <a:pt x="68" y="46"/>
                    </a:lnTo>
                    <a:lnTo>
                      <a:pt x="74" y="54"/>
                    </a:lnTo>
                    <a:lnTo>
                      <a:pt x="77" y="62"/>
                    </a:lnTo>
                    <a:lnTo>
                      <a:pt x="74" y="68"/>
                    </a:lnTo>
                    <a:lnTo>
                      <a:pt x="68" y="71"/>
                    </a:lnTo>
                    <a:lnTo>
                      <a:pt x="65" y="77"/>
                    </a:lnTo>
                    <a:lnTo>
                      <a:pt x="65" y="82"/>
                    </a:lnTo>
                    <a:lnTo>
                      <a:pt x="65" y="88"/>
                    </a:lnTo>
                    <a:lnTo>
                      <a:pt x="65" y="94"/>
                    </a:lnTo>
                    <a:lnTo>
                      <a:pt x="68" y="99"/>
                    </a:lnTo>
                    <a:lnTo>
                      <a:pt x="71" y="105"/>
                    </a:lnTo>
                    <a:lnTo>
                      <a:pt x="65" y="105"/>
                    </a:lnTo>
                    <a:lnTo>
                      <a:pt x="62" y="105"/>
                    </a:lnTo>
                    <a:lnTo>
                      <a:pt x="57" y="105"/>
                    </a:lnTo>
                    <a:lnTo>
                      <a:pt x="54" y="102"/>
                    </a:lnTo>
                    <a:lnTo>
                      <a:pt x="48" y="102"/>
                    </a:lnTo>
                    <a:lnTo>
                      <a:pt x="43" y="102"/>
                    </a:lnTo>
                    <a:lnTo>
                      <a:pt x="40" y="102"/>
                    </a:lnTo>
                    <a:lnTo>
                      <a:pt x="34" y="102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CustomShape 92"/>
              <p:cNvSpPr/>
              <p:nvPr/>
            </p:nvSpPr>
            <p:spPr>
              <a:xfrm>
                <a:off x="4174560" y="3892320"/>
                <a:ext cx="51480" cy="65160"/>
              </a:xfrm>
              <a:custGeom>
                <a:avLst/>
                <a:gdLst/>
                <a:ahLst/>
                <a:rect l="l" t="t" r="r" b="b"/>
                <a:pathLst>
                  <a:path w="65" h="79">
                    <a:moveTo>
                      <a:pt x="40" y="0"/>
                    </a:moveTo>
                    <a:lnTo>
                      <a:pt x="23" y="6"/>
                    </a:lnTo>
                    <a:lnTo>
                      <a:pt x="8" y="12"/>
                    </a:lnTo>
                    <a:lnTo>
                      <a:pt x="0" y="23"/>
                    </a:lnTo>
                    <a:lnTo>
                      <a:pt x="0" y="34"/>
                    </a:lnTo>
                    <a:lnTo>
                      <a:pt x="0" y="46"/>
                    </a:lnTo>
                    <a:lnTo>
                      <a:pt x="6" y="57"/>
                    </a:lnTo>
                    <a:lnTo>
                      <a:pt x="17" y="68"/>
                    </a:lnTo>
                    <a:lnTo>
                      <a:pt x="31" y="79"/>
                    </a:lnTo>
                    <a:lnTo>
                      <a:pt x="34" y="77"/>
                    </a:lnTo>
                    <a:lnTo>
                      <a:pt x="40" y="74"/>
                    </a:lnTo>
                    <a:lnTo>
                      <a:pt x="45" y="71"/>
                    </a:lnTo>
                    <a:lnTo>
                      <a:pt x="48" y="68"/>
                    </a:lnTo>
                    <a:lnTo>
                      <a:pt x="54" y="65"/>
                    </a:lnTo>
                    <a:lnTo>
                      <a:pt x="56" y="63"/>
                    </a:lnTo>
                    <a:lnTo>
                      <a:pt x="59" y="63"/>
                    </a:lnTo>
                    <a:lnTo>
                      <a:pt x="65" y="60"/>
                    </a:lnTo>
                    <a:lnTo>
                      <a:pt x="62" y="57"/>
                    </a:lnTo>
                    <a:lnTo>
                      <a:pt x="56" y="54"/>
                    </a:lnTo>
                    <a:lnTo>
                      <a:pt x="54" y="51"/>
                    </a:lnTo>
                    <a:lnTo>
                      <a:pt x="48" y="48"/>
                    </a:lnTo>
                    <a:lnTo>
                      <a:pt x="45" y="46"/>
                    </a:lnTo>
                    <a:lnTo>
                      <a:pt x="42" y="43"/>
                    </a:lnTo>
                    <a:lnTo>
                      <a:pt x="37" y="40"/>
                    </a:lnTo>
                    <a:lnTo>
                      <a:pt x="34" y="37"/>
                    </a:lnTo>
                    <a:lnTo>
                      <a:pt x="34" y="31"/>
                    </a:lnTo>
                    <a:lnTo>
                      <a:pt x="34" y="29"/>
                    </a:lnTo>
                    <a:lnTo>
                      <a:pt x="37" y="23"/>
                    </a:lnTo>
                    <a:lnTo>
                      <a:pt x="37" y="17"/>
                    </a:lnTo>
                    <a:lnTo>
                      <a:pt x="37" y="15"/>
                    </a:lnTo>
                    <a:lnTo>
                      <a:pt x="40" y="9"/>
                    </a:lnTo>
                    <a:lnTo>
                      <a:pt x="40" y="6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" name="CustomShape 93"/>
              <p:cNvSpPr/>
              <p:nvPr/>
            </p:nvSpPr>
            <p:spPr>
              <a:xfrm>
                <a:off x="4167720" y="3981240"/>
                <a:ext cx="39240" cy="50760"/>
              </a:xfrm>
              <a:custGeom>
                <a:avLst/>
                <a:gdLst/>
                <a:ahLst/>
                <a:rect l="l" t="t" r="r" b="b"/>
                <a:pathLst>
                  <a:path w="50" h="62">
                    <a:moveTo>
                      <a:pt x="14" y="0"/>
                    </a:moveTo>
                    <a:lnTo>
                      <a:pt x="19" y="3"/>
                    </a:lnTo>
                    <a:lnTo>
                      <a:pt x="22" y="5"/>
                    </a:lnTo>
                    <a:lnTo>
                      <a:pt x="28" y="5"/>
                    </a:lnTo>
                    <a:lnTo>
                      <a:pt x="33" y="8"/>
                    </a:lnTo>
                    <a:lnTo>
                      <a:pt x="36" y="11"/>
                    </a:lnTo>
                    <a:lnTo>
                      <a:pt x="42" y="11"/>
                    </a:lnTo>
                    <a:lnTo>
                      <a:pt x="45" y="14"/>
                    </a:lnTo>
                    <a:lnTo>
                      <a:pt x="50" y="17"/>
                    </a:lnTo>
                    <a:lnTo>
                      <a:pt x="48" y="22"/>
                    </a:lnTo>
                    <a:lnTo>
                      <a:pt x="45" y="28"/>
                    </a:lnTo>
                    <a:lnTo>
                      <a:pt x="45" y="34"/>
                    </a:lnTo>
                    <a:lnTo>
                      <a:pt x="42" y="39"/>
                    </a:lnTo>
                    <a:lnTo>
                      <a:pt x="39" y="45"/>
                    </a:lnTo>
                    <a:lnTo>
                      <a:pt x="36" y="51"/>
                    </a:lnTo>
                    <a:lnTo>
                      <a:pt x="33" y="56"/>
                    </a:lnTo>
                    <a:lnTo>
                      <a:pt x="33" y="62"/>
                    </a:lnTo>
                    <a:lnTo>
                      <a:pt x="28" y="56"/>
                    </a:lnTo>
                    <a:lnTo>
                      <a:pt x="25" y="53"/>
                    </a:lnTo>
                    <a:lnTo>
                      <a:pt x="19" y="51"/>
                    </a:lnTo>
                    <a:lnTo>
                      <a:pt x="16" y="45"/>
                    </a:lnTo>
                    <a:lnTo>
                      <a:pt x="11" y="42"/>
                    </a:lnTo>
                    <a:lnTo>
                      <a:pt x="8" y="39"/>
                    </a:lnTo>
                    <a:lnTo>
                      <a:pt x="2" y="34"/>
                    </a:lnTo>
                    <a:lnTo>
                      <a:pt x="0" y="31"/>
                    </a:lnTo>
                    <a:lnTo>
                      <a:pt x="0" y="28"/>
                    </a:lnTo>
                    <a:lnTo>
                      <a:pt x="2" y="22"/>
                    </a:lnTo>
                    <a:lnTo>
                      <a:pt x="5" y="20"/>
                    </a:lnTo>
                    <a:lnTo>
                      <a:pt x="8" y="17"/>
                    </a:lnTo>
                    <a:lnTo>
                      <a:pt x="8" y="11"/>
                    </a:lnTo>
                    <a:lnTo>
                      <a:pt x="11" y="8"/>
                    </a:lnTo>
                    <a:lnTo>
                      <a:pt x="14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" name="CustomShape 94"/>
              <p:cNvSpPr/>
              <p:nvPr/>
            </p:nvSpPr>
            <p:spPr>
              <a:xfrm>
                <a:off x="4239360" y="3866040"/>
                <a:ext cx="23760" cy="70200"/>
              </a:xfrm>
              <a:custGeom>
                <a:avLst/>
                <a:gdLst/>
                <a:ahLst/>
                <a:rect l="l" t="t" r="r" b="b"/>
                <a:pathLst>
                  <a:path w="31" h="85">
                    <a:moveTo>
                      <a:pt x="23" y="0"/>
                    </a:moveTo>
                    <a:lnTo>
                      <a:pt x="20" y="6"/>
                    </a:lnTo>
                    <a:lnTo>
                      <a:pt x="17" y="12"/>
                    </a:lnTo>
                    <a:lnTo>
                      <a:pt x="14" y="17"/>
                    </a:lnTo>
                    <a:lnTo>
                      <a:pt x="11" y="23"/>
                    </a:lnTo>
                    <a:lnTo>
                      <a:pt x="8" y="29"/>
                    </a:lnTo>
                    <a:lnTo>
                      <a:pt x="6" y="34"/>
                    </a:lnTo>
                    <a:lnTo>
                      <a:pt x="3" y="40"/>
                    </a:lnTo>
                    <a:lnTo>
                      <a:pt x="0" y="46"/>
                    </a:lnTo>
                    <a:lnTo>
                      <a:pt x="3" y="51"/>
                    </a:lnTo>
                    <a:lnTo>
                      <a:pt x="8" y="57"/>
                    </a:lnTo>
                    <a:lnTo>
                      <a:pt x="11" y="60"/>
                    </a:lnTo>
                    <a:lnTo>
                      <a:pt x="17" y="65"/>
                    </a:lnTo>
                    <a:lnTo>
                      <a:pt x="20" y="71"/>
                    </a:lnTo>
                    <a:lnTo>
                      <a:pt x="23" y="77"/>
                    </a:lnTo>
                    <a:lnTo>
                      <a:pt x="28" y="79"/>
                    </a:lnTo>
                    <a:lnTo>
                      <a:pt x="31" y="85"/>
                    </a:lnTo>
                    <a:lnTo>
                      <a:pt x="31" y="74"/>
                    </a:lnTo>
                    <a:lnTo>
                      <a:pt x="31" y="62"/>
                    </a:lnTo>
                    <a:lnTo>
                      <a:pt x="31" y="54"/>
                    </a:lnTo>
                    <a:lnTo>
                      <a:pt x="31" y="43"/>
                    </a:lnTo>
                    <a:lnTo>
                      <a:pt x="28" y="31"/>
                    </a:lnTo>
                    <a:lnTo>
                      <a:pt x="25" y="23"/>
                    </a:lnTo>
                    <a:lnTo>
                      <a:pt x="25" y="1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CustomShape 95"/>
              <p:cNvSpPr/>
              <p:nvPr/>
            </p:nvSpPr>
            <p:spPr>
              <a:xfrm>
                <a:off x="4193280" y="3816000"/>
                <a:ext cx="53280" cy="33840"/>
              </a:xfrm>
              <a:custGeom>
                <a:avLst/>
                <a:gdLst/>
                <a:ahLst/>
                <a:rect l="l" t="t" r="r" b="b"/>
                <a:pathLst>
                  <a:path w="67" h="42">
                    <a:moveTo>
                      <a:pt x="0" y="31"/>
                    </a:moveTo>
                    <a:lnTo>
                      <a:pt x="5" y="26"/>
                    </a:lnTo>
                    <a:lnTo>
                      <a:pt x="8" y="23"/>
                    </a:lnTo>
                    <a:lnTo>
                      <a:pt x="14" y="20"/>
                    </a:lnTo>
                    <a:lnTo>
                      <a:pt x="19" y="17"/>
                    </a:lnTo>
                    <a:lnTo>
                      <a:pt x="25" y="11"/>
                    </a:lnTo>
                    <a:lnTo>
                      <a:pt x="31" y="9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45" y="6"/>
                    </a:lnTo>
                    <a:lnTo>
                      <a:pt x="48" y="9"/>
                    </a:lnTo>
                    <a:lnTo>
                      <a:pt x="53" y="11"/>
                    </a:lnTo>
                    <a:lnTo>
                      <a:pt x="56" y="14"/>
                    </a:lnTo>
                    <a:lnTo>
                      <a:pt x="59" y="17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8"/>
                    </a:lnTo>
                    <a:lnTo>
                      <a:pt x="67" y="31"/>
                    </a:lnTo>
                    <a:lnTo>
                      <a:pt x="64" y="31"/>
                    </a:lnTo>
                    <a:lnTo>
                      <a:pt x="64" y="34"/>
                    </a:lnTo>
                    <a:lnTo>
                      <a:pt x="62" y="34"/>
                    </a:lnTo>
                    <a:lnTo>
                      <a:pt x="59" y="37"/>
                    </a:lnTo>
                    <a:lnTo>
                      <a:pt x="59" y="40"/>
                    </a:lnTo>
                    <a:lnTo>
                      <a:pt x="56" y="40"/>
                    </a:lnTo>
                    <a:lnTo>
                      <a:pt x="56" y="42"/>
                    </a:lnTo>
                    <a:lnTo>
                      <a:pt x="48" y="40"/>
                    </a:lnTo>
                    <a:lnTo>
                      <a:pt x="42" y="40"/>
                    </a:lnTo>
                    <a:lnTo>
                      <a:pt x="33" y="37"/>
                    </a:lnTo>
                    <a:lnTo>
                      <a:pt x="28" y="37"/>
                    </a:lnTo>
                    <a:lnTo>
                      <a:pt x="19" y="34"/>
                    </a:lnTo>
                    <a:lnTo>
                      <a:pt x="14" y="34"/>
                    </a:lnTo>
                    <a:lnTo>
                      <a:pt x="5" y="3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CustomShape 96"/>
              <p:cNvSpPr/>
              <p:nvPr/>
            </p:nvSpPr>
            <p:spPr>
              <a:xfrm>
                <a:off x="4281480" y="4093200"/>
                <a:ext cx="23760" cy="84600"/>
              </a:xfrm>
              <a:custGeom>
                <a:avLst/>
                <a:gdLst/>
                <a:ahLst/>
                <a:rect l="l" t="t" r="r" b="b"/>
                <a:pathLst>
                  <a:path w="31" h="102">
                    <a:moveTo>
                      <a:pt x="0" y="31"/>
                    </a:moveTo>
                    <a:lnTo>
                      <a:pt x="3" y="29"/>
                    </a:lnTo>
                    <a:lnTo>
                      <a:pt x="5" y="23"/>
                    </a:lnTo>
                    <a:lnTo>
                      <a:pt x="8" y="20"/>
                    </a:lnTo>
                    <a:lnTo>
                      <a:pt x="8" y="15"/>
                    </a:lnTo>
                    <a:lnTo>
                      <a:pt x="11" y="12"/>
                    </a:lnTo>
                    <a:lnTo>
                      <a:pt x="14" y="9"/>
                    </a:lnTo>
                    <a:lnTo>
                      <a:pt x="14" y="3"/>
                    </a:lnTo>
                    <a:lnTo>
                      <a:pt x="17" y="0"/>
                    </a:lnTo>
                    <a:lnTo>
                      <a:pt x="20" y="12"/>
                    </a:lnTo>
                    <a:lnTo>
                      <a:pt x="20" y="26"/>
                    </a:lnTo>
                    <a:lnTo>
                      <a:pt x="22" y="37"/>
                    </a:lnTo>
                    <a:lnTo>
                      <a:pt x="25" y="51"/>
                    </a:lnTo>
                    <a:lnTo>
                      <a:pt x="25" y="63"/>
                    </a:lnTo>
                    <a:lnTo>
                      <a:pt x="28" y="77"/>
                    </a:lnTo>
                    <a:lnTo>
                      <a:pt x="28" y="88"/>
                    </a:lnTo>
                    <a:lnTo>
                      <a:pt x="31" y="102"/>
                    </a:lnTo>
                    <a:lnTo>
                      <a:pt x="25" y="91"/>
                    </a:lnTo>
                    <a:lnTo>
                      <a:pt x="22" y="82"/>
                    </a:lnTo>
                    <a:lnTo>
                      <a:pt x="20" y="74"/>
                    </a:lnTo>
                    <a:lnTo>
                      <a:pt x="17" y="65"/>
                    </a:lnTo>
                    <a:lnTo>
                      <a:pt x="11" y="57"/>
                    </a:lnTo>
                    <a:lnTo>
                      <a:pt x="8" y="48"/>
                    </a:lnTo>
                    <a:lnTo>
                      <a:pt x="5" y="4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CustomShape 97"/>
              <p:cNvSpPr/>
              <p:nvPr/>
            </p:nvSpPr>
            <p:spPr>
              <a:xfrm>
                <a:off x="3353760" y="4110120"/>
                <a:ext cx="552600" cy="340560"/>
              </a:xfrm>
              <a:custGeom>
                <a:avLst/>
                <a:gdLst/>
                <a:ahLst/>
                <a:rect l="l" t="t" r="r" b="b"/>
                <a:pathLst>
                  <a:path w="674" h="404">
                    <a:moveTo>
                      <a:pt x="674" y="370"/>
                    </a:moveTo>
                    <a:lnTo>
                      <a:pt x="648" y="313"/>
                    </a:lnTo>
                    <a:lnTo>
                      <a:pt x="617" y="257"/>
                    </a:lnTo>
                    <a:lnTo>
                      <a:pt x="583" y="198"/>
                    </a:lnTo>
                    <a:lnTo>
                      <a:pt x="544" y="141"/>
                    </a:lnTo>
                    <a:lnTo>
                      <a:pt x="521" y="116"/>
                    </a:lnTo>
                    <a:lnTo>
                      <a:pt x="499" y="90"/>
                    </a:lnTo>
                    <a:lnTo>
                      <a:pt x="473" y="68"/>
                    </a:lnTo>
                    <a:lnTo>
                      <a:pt x="448" y="48"/>
                    </a:lnTo>
                    <a:lnTo>
                      <a:pt x="423" y="31"/>
                    </a:lnTo>
                    <a:lnTo>
                      <a:pt x="392" y="17"/>
                    </a:lnTo>
                    <a:lnTo>
                      <a:pt x="363" y="9"/>
                    </a:lnTo>
                    <a:lnTo>
                      <a:pt x="332" y="3"/>
                    </a:lnTo>
                    <a:lnTo>
                      <a:pt x="299" y="0"/>
                    </a:lnTo>
                    <a:lnTo>
                      <a:pt x="268" y="0"/>
                    </a:lnTo>
                    <a:lnTo>
                      <a:pt x="239" y="3"/>
                    </a:lnTo>
                    <a:lnTo>
                      <a:pt x="214" y="9"/>
                    </a:lnTo>
                    <a:lnTo>
                      <a:pt x="189" y="14"/>
                    </a:lnTo>
                    <a:lnTo>
                      <a:pt x="163" y="23"/>
                    </a:lnTo>
                    <a:lnTo>
                      <a:pt x="143" y="34"/>
                    </a:lnTo>
                    <a:lnTo>
                      <a:pt x="121" y="48"/>
                    </a:lnTo>
                    <a:lnTo>
                      <a:pt x="104" y="62"/>
                    </a:lnTo>
                    <a:lnTo>
                      <a:pt x="84" y="79"/>
                    </a:lnTo>
                    <a:lnTo>
                      <a:pt x="70" y="99"/>
                    </a:lnTo>
                    <a:lnTo>
                      <a:pt x="53" y="121"/>
                    </a:lnTo>
                    <a:lnTo>
                      <a:pt x="39" y="144"/>
                    </a:lnTo>
                    <a:lnTo>
                      <a:pt x="25" y="169"/>
                    </a:lnTo>
                    <a:lnTo>
                      <a:pt x="11" y="198"/>
                    </a:lnTo>
                    <a:lnTo>
                      <a:pt x="0" y="226"/>
                    </a:lnTo>
                    <a:lnTo>
                      <a:pt x="33" y="178"/>
                    </a:lnTo>
                    <a:lnTo>
                      <a:pt x="70" y="136"/>
                    </a:lnTo>
                    <a:lnTo>
                      <a:pt x="107" y="102"/>
                    </a:lnTo>
                    <a:lnTo>
                      <a:pt x="141" y="74"/>
                    </a:lnTo>
                    <a:lnTo>
                      <a:pt x="160" y="62"/>
                    </a:lnTo>
                    <a:lnTo>
                      <a:pt x="177" y="54"/>
                    </a:lnTo>
                    <a:lnTo>
                      <a:pt x="197" y="45"/>
                    </a:lnTo>
                    <a:lnTo>
                      <a:pt x="214" y="40"/>
                    </a:lnTo>
                    <a:lnTo>
                      <a:pt x="231" y="37"/>
                    </a:lnTo>
                    <a:lnTo>
                      <a:pt x="251" y="37"/>
                    </a:lnTo>
                    <a:lnTo>
                      <a:pt x="268" y="37"/>
                    </a:lnTo>
                    <a:lnTo>
                      <a:pt x="284" y="40"/>
                    </a:lnTo>
                    <a:lnTo>
                      <a:pt x="304" y="45"/>
                    </a:lnTo>
                    <a:lnTo>
                      <a:pt x="321" y="51"/>
                    </a:lnTo>
                    <a:lnTo>
                      <a:pt x="338" y="62"/>
                    </a:lnTo>
                    <a:lnTo>
                      <a:pt x="355" y="74"/>
                    </a:lnTo>
                    <a:lnTo>
                      <a:pt x="372" y="88"/>
                    </a:lnTo>
                    <a:lnTo>
                      <a:pt x="389" y="105"/>
                    </a:lnTo>
                    <a:lnTo>
                      <a:pt x="406" y="121"/>
                    </a:lnTo>
                    <a:lnTo>
                      <a:pt x="423" y="144"/>
                    </a:lnTo>
                    <a:lnTo>
                      <a:pt x="440" y="167"/>
                    </a:lnTo>
                    <a:lnTo>
                      <a:pt x="457" y="192"/>
                    </a:lnTo>
                    <a:lnTo>
                      <a:pt x="471" y="220"/>
                    </a:lnTo>
                    <a:lnTo>
                      <a:pt x="488" y="251"/>
                    </a:lnTo>
                    <a:lnTo>
                      <a:pt x="519" y="322"/>
                    </a:lnTo>
                    <a:lnTo>
                      <a:pt x="547" y="404"/>
                    </a:lnTo>
                    <a:lnTo>
                      <a:pt x="552" y="392"/>
                    </a:lnTo>
                    <a:lnTo>
                      <a:pt x="558" y="384"/>
                    </a:lnTo>
                    <a:lnTo>
                      <a:pt x="564" y="378"/>
                    </a:lnTo>
                    <a:lnTo>
                      <a:pt x="572" y="373"/>
                    </a:lnTo>
                    <a:lnTo>
                      <a:pt x="586" y="370"/>
                    </a:lnTo>
                    <a:lnTo>
                      <a:pt x="603" y="370"/>
                    </a:lnTo>
                    <a:lnTo>
                      <a:pt x="623" y="373"/>
                    </a:lnTo>
                    <a:lnTo>
                      <a:pt x="640" y="373"/>
                    </a:lnTo>
                    <a:lnTo>
                      <a:pt x="657" y="373"/>
                    </a:lnTo>
                    <a:lnTo>
                      <a:pt x="674" y="37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CustomShape 98"/>
              <p:cNvSpPr/>
              <p:nvPr/>
            </p:nvSpPr>
            <p:spPr>
              <a:xfrm>
                <a:off x="3309480" y="4478760"/>
                <a:ext cx="91080" cy="741600"/>
              </a:xfrm>
              <a:custGeom>
                <a:avLst/>
                <a:gdLst/>
                <a:ahLst/>
                <a:rect l="l" t="t" r="r" b="b"/>
                <a:pathLst>
                  <a:path w="113" h="877">
                    <a:moveTo>
                      <a:pt x="0" y="0"/>
                    </a:moveTo>
                    <a:lnTo>
                      <a:pt x="0" y="90"/>
                    </a:lnTo>
                    <a:lnTo>
                      <a:pt x="0" y="175"/>
                    </a:lnTo>
                    <a:lnTo>
                      <a:pt x="0" y="254"/>
                    </a:lnTo>
                    <a:lnTo>
                      <a:pt x="6" y="333"/>
                    </a:lnTo>
                    <a:lnTo>
                      <a:pt x="14" y="412"/>
                    </a:lnTo>
                    <a:lnTo>
                      <a:pt x="28" y="493"/>
                    </a:lnTo>
                    <a:lnTo>
                      <a:pt x="37" y="533"/>
                    </a:lnTo>
                    <a:lnTo>
                      <a:pt x="48" y="575"/>
                    </a:lnTo>
                    <a:lnTo>
                      <a:pt x="59" y="620"/>
                    </a:lnTo>
                    <a:lnTo>
                      <a:pt x="73" y="665"/>
                    </a:lnTo>
                    <a:lnTo>
                      <a:pt x="79" y="691"/>
                    </a:lnTo>
                    <a:lnTo>
                      <a:pt x="85" y="716"/>
                    </a:lnTo>
                    <a:lnTo>
                      <a:pt x="87" y="744"/>
                    </a:lnTo>
                    <a:lnTo>
                      <a:pt x="93" y="770"/>
                    </a:lnTo>
                    <a:lnTo>
                      <a:pt x="99" y="798"/>
                    </a:lnTo>
                    <a:lnTo>
                      <a:pt x="102" y="823"/>
                    </a:lnTo>
                    <a:lnTo>
                      <a:pt x="107" y="849"/>
                    </a:lnTo>
                    <a:lnTo>
                      <a:pt x="113" y="877"/>
                    </a:lnTo>
                    <a:lnTo>
                      <a:pt x="110" y="818"/>
                    </a:lnTo>
                    <a:lnTo>
                      <a:pt x="107" y="759"/>
                    </a:lnTo>
                    <a:lnTo>
                      <a:pt x="107" y="699"/>
                    </a:lnTo>
                    <a:lnTo>
                      <a:pt x="107" y="640"/>
                    </a:lnTo>
                    <a:lnTo>
                      <a:pt x="107" y="584"/>
                    </a:lnTo>
                    <a:lnTo>
                      <a:pt x="107" y="524"/>
                    </a:lnTo>
                    <a:lnTo>
                      <a:pt x="110" y="465"/>
                    </a:lnTo>
                    <a:lnTo>
                      <a:pt x="113" y="406"/>
                    </a:lnTo>
                    <a:lnTo>
                      <a:pt x="107" y="389"/>
                    </a:lnTo>
                    <a:lnTo>
                      <a:pt x="102" y="372"/>
                    </a:lnTo>
                    <a:lnTo>
                      <a:pt x="96" y="352"/>
                    </a:lnTo>
                    <a:lnTo>
                      <a:pt x="90" y="335"/>
                    </a:lnTo>
                    <a:lnTo>
                      <a:pt x="85" y="318"/>
                    </a:lnTo>
                    <a:lnTo>
                      <a:pt x="82" y="302"/>
                    </a:lnTo>
                    <a:lnTo>
                      <a:pt x="76" y="285"/>
                    </a:lnTo>
                    <a:lnTo>
                      <a:pt x="71" y="265"/>
                    </a:lnTo>
                    <a:lnTo>
                      <a:pt x="71" y="279"/>
                    </a:lnTo>
                    <a:lnTo>
                      <a:pt x="68" y="310"/>
                    </a:lnTo>
                    <a:lnTo>
                      <a:pt x="68" y="355"/>
                    </a:lnTo>
                    <a:lnTo>
                      <a:pt x="65" y="406"/>
                    </a:lnTo>
                    <a:lnTo>
                      <a:pt x="62" y="454"/>
                    </a:lnTo>
                    <a:lnTo>
                      <a:pt x="62" y="499"/>
                    </a:lnTo>
                    <a:lnTo>
                      <a:pt x="59" y="527"/>
                    </a:lnTo>
                    <a:lnTo>
                      <a:pt x="59" y="536"/>
                    </a:lnTo>
                    <a:lnTo>
                      <a:pt x="59" y="522"/>
                    </a:lnTo>
                    <a:lnTo>
                      <a:pt x="54" y="493"/>
                    </a:lnTo>
                    <a:lnTo>
                      <a:pt x="48" y="451"/>
                    </a:lnTo>
                    <a:lnTo>
                      <a:pt x="39" y="403"/>
                    </a:lnTo>
                    <a:lnTo>
                      <a:pt x="34" y="349"/>
                    </a:lnTo>
                    <a:lnTo>
                      <a:pt x="25" y="302"/>
                    </a:lnTo>
                    <a:lnTo>
                      <a:pt x="23" y="259"/>
                    </a:lnTo>
                    <a:lnTo>
                      <a:pt x="20" y="231"/>
                    </a:lnTo>
                    <a:lnTo>
                      <a:pt x="20" y="203"/>
                    </a:lnTo>
                    <a:lnTo>
                      <a:pt x="17" y="169"/>
                    </a:lnTo>
                    <a:lnTo>
                      <a:pt x="14" y="129"/>
                    </a:lnTo>
                    <a:lnTo>
                      <a:pt x="11" y="93"/>
                    </a:lnTo>
                    <a:lnTo>
                      <a:pt x="6" y="56"/>
                    </a:lnTo>
                    <a:lnTo>
                      <a:pt x="3" y="28"/>
                    </a:lnTo>
                    <a:lnTo>
                      <a:pt x="3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CustomShape 99"/>
              <p:cNvSpPr/>
              <p:nvPr/>
            </p:nvSpPr>
            <p:spPr>
              <a:xfrm>
                <a:off x="3390840" y="4292280"/>
                <a:ext cx="192960" cy="490680"/>
              </a:xfrm>
              <a:custGeom>
                <a:avLst/>
                <a:gdLst/>
                <a:ahLst/>
                <a:rect l="l" t="t" r="r" b="b"/>
                <a:pathLst>
                  <a:path w="237" h="581">
                    <a:moveTo>
                      <a:pt x="0" y="318"/>
                    </a:moveTo>
                    <a:lnTo>
                      <a:pt x="5" y="279"/>
                    </a:lnTo>
                    <a:lnTo>
                      <a:pt x="14" y="231"/>
                    </a:lnTo>
                    <a:lnTo>
                      <a:pt x="25" y="180"/>
                    </a:lnTo>
                    <a:lnTo>
                      <a:pt x="42" y="127"/>
                    </a:lnTo>
                    <a:lnTo>
                      <a:pt x="50" y="101"/>
                    </a:lnTo>
                    <a:lnTo>
                      <a:pt x="62" y="76"/>
                    </a:lnTo>
                    <a:lnTo>
                      <a:pt x="76" y="56"/>
                    </a:lnTo>
                    <a:lnTo>
                      <a:pt x="90" y="36"/>
                    </a:lnTo>
                    <a:lnTo>
                      <a:pt x="107" y="19"/>
                    </a:lnTo>
                    <a:lnTo>
                      <a:pt x="124" y="8"/>
                    </a:lnTo>
                    <a:lnTo>
                      <a:pt x="144" y="2"/>
                    </a:lnTo>
                    <a:lnTo>
                      <a:pt x="166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1" y="5"/>
                    </a:lnTo>
                    <a:lnTo>
                      <a:pt x="237" y="8"/>
                    </a:lnTo>
                    <a:lnTo>
                      <a:pt x="237" y="14"/>
                    </a:lnTo>
                    <a:lnTo>
                      <a:pt x="231" y="19"/>
                    </a:lnTo>
                    <a:lnTo>
                      <a:pt x="223" y="25"/>
                    </a:lnTo>
                    <a:lnTo>
                      <a:pt x="211" y="33"/>
                    </a:lnTo>
                    <a:lnTo>
                      <a:pt x="183" y="45"/>
                    </a:lnTo>
                    <a:lnTo>
                      <a:pt x="152" y="56"/>
                    </a:lnTo>
                    <a:lnTo>
                      <a:pt x="129" y="67"/>
                    </a:lnTo>
                    <a:lnTo>
                      <a:pt x="118" y="73"/>
                    </a:lnTo>
                    <a:lnTo>
                      <a:pt x="110" y="110"/>
                    </a:lnTo>
                    <a:lnTo>
                      <a:pt x="96" y="175"/>
                    </a:lnTo>
                    <a:lnTo>
                      <a:pt x="79" y="259"/>
                    </a:lnTo>
                    <a:lnTo>
                      <a:pt x="62" y="347"/>
                    </a:lnTo>
                    <a:lnTo>
                      <a:pt x="45" y="434"/>
                    </a:lnTo>
                    <a:lnTo>
                      <a:pt x="31" y="510"/>
                    </a:lnTo>
                    <a:lnTo>
                      <a:pt x="22" y="561"/>
                    </a:lnTo>
                    <a:lnTo>
                      <a:pt x="17" y="581"/>
                    </a:lnTo>
                    <a:lnTo>
                      <a:pt x="0" y="318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CustomShape 100"/>
              <p:cNvSpPr/>
              <p:nvPr/>
            </p:nvSpPr>
            <p:spPr>
              <a:xfrm>
                <a:off x="3543840" y="4313520"/>
                <a:ext cx="116640" cy="263520"/>
              </a:xfrm>
              <a:custGeom>
                <a:avLst/>
                <a:gdLst/>
                <a:ahLst/>
                <a:rect l="l" t="t" r="r" b="b"/>
                <a:pathLst>
                  <a:path w="144" h="313">
                    <a:moveTo>
                      <a:pt x="53" y="14"/>
                    </a:moveTo>
                    <a:lnTo>
                      <a:pt x="56" y="20"/>
                    </a:lnTo>
                    <a:lnTo>
                      <a:pt x="65" y="31"/>
                    </a:lnTo>
                    <a:lnTo>
                      <a:pt x="76" y="48"/>
                    </a:lnTo>
                    <a:lnTo>
                      <a:pt x="87" y="68"/>
                    </a:lnTo>
                    <a:lnTo>
                      <a:pt x="99" y="90"/>
                    </a:lnTo>
                    <a:lnTo>
                      <a:pt x="110" y="110"/>
                    </a:lnTo>
                    <a:lnTo>
                      <a:pt x="118" y="133"/>
                    </a:lnTo>
                    <a:lnTo>
                      <a:pt x="121" y="150"/>
                    </a:lnTo>
                    <a:lnTo>
                      <a:pt x="121" y="166"/>
                    </a:lnTo>
                    <a:lnTo>
                      <a:pt x="124" y="181"/>
                    </a:lnTo>
                    <a:lnTo>
                      <a:pt x="130" y="195"/>
                    </a:lnTo>
                    <a:lnTo>
                      <a:pt x="132" y="209"/>
                    </a:lnTo>
                    <a:lnTo>
                      <a:pt x="138" y="220"/>
                    </a:lnTo>
                    <a:lnTo>
                      <a:pt x="141" y="229"/>
                    </a:lnTo>
                    <a:lnTo>
                      <a:pt x="144" y="234"/>
                    </a:lnTo>
                    <a:lnTo>
                      <a:pt x="144" y="237"/>
                    </a:lnTo>
                    <a:lnTo>
                      <a:pt x="144" y="240"/>
                    </a:lnTo>
                    <a:lnTo>
                      <a:pt x="138" y="251"/>
                    </a:lnTo>
                    <a:lnTo>
                      <a:pt x="130" y="265"/>
                    </a:lnTo>
                    <a:lnTo>
                      <a:pt x="121" y="282"/>
                    </a:lnTo>
                    <a:lnTo>
                      <a:pt x="110" y="299"/>
                    </a:lnTo>
                    <a:lnTo>
                      <a:pt x="99" y="308"/>
                    </a:lnTo>
                    <a:lnTo>
                      <a:pt x="93" y="313"/>
                    </a:lnTo>
                    <a:lnTo>
                      <a:pt x="87" y="313"/>
                    </a:lnTo>
                    <a:lnTo>
                      <a:pt x="82" y="313"/>
                    </a:lnTo>
                    <a:lnTo>
                      <a:pt x="76" y="308"/>
                    </a:lnTo>
                    <a:lnTo>
                      <a:pt x="68" y="296"/>
                    </a:lnTo>
                    <a:lnTo>
                      <a:pt x="62" y="279"/>
                    </a:lnTo>
                    <a:lnTo>
                      <a:pt x="59" y="257"/>
                    </a:lnTo>
                    <a:lnTo>
                      <a:pt x="56" y="237"/>
                    </a:lnTo>
                    <a:lnTo>
                      <a:pt x="53" y="217"/>
                    </a:lnTo>
                    <a:lnTo>
                      <a:pt x="53" y="200"/>
                    </a:lnTo>
                    <a:lnTo>
                      <a:pt x="51" y="189"/>
                    </a:lnTo>
                    <a:lnTo>
                      <a:pt x="51" y="183"/>
                    </a:lnTo>
                    <a:lnTo>
                      <a:pt x="53" y="181"/>
                    </a:lnTo>
                    <a:lnTo>
                      <a:pt x="53" y="172"/>
                    </a:lnTo>
                    <a:lnTo>
                      <a:pt x="53" y="158"/>
                    </a:lnTo>
                    <a:lnTo>
                      <a:pt x="53" y="138"/>
                    </a:lnTo>
                    <a:lnTo>
                      <a:pt x="53" y="121"/>
                    </a:lnTo>
                    <a:lnTo>
                      <a:pt x="53" y="102"/>
                    </a:lnTo>
                    <a:lnTo>
                      <a:pt x="51" y="82"/>
                    </a:lnTo>
                    <a:lnTo>
                      <a:pt x="48" y="68"/>
                    </a:lnTo>
                    <a:lnTo>
                      <a:pt x="42" y="54"/>
                    </a:lnTo>
                    <a:lnTo>
                      <a:pt x="34" y="39"/>
                    </a:lnTo>
                    <a:lnTo>
                      <a:pt x="25" y="28"/>
                    </a:lnTo>
                    <a:lnTo>
                      <a:pt x="20" y="20"/>
                    </a:lnTo>
                    <a:lnTo>
                      <a:pt x="11" y="11"/>
                    </a:lnTo>
                    <a:lnTo>
                      <a:pt x="6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53" y="14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CustomShape 101"/>
              <p:cNvSpPr/>
              <p:nvPr/>
            </p:nvSpPr>
            <p:spPr>
              <a:xfrm>
                <a:off x="3546360" y="4542480"/>
                <a:ext cx="157680" cy="414360"/>
              </a:xfrm>
              <a:custGeom>
                <a:avLst/>
                <a:gdLst/>
                <a:ahLst/>
                <a:rect l="l" t="t" r="r" b="b"/>
                <a:pathLst>
                  <a:path w="194" h="491">
                    <a:moveTo>
                      <a:pt x="175" y="0"/>
                    </a:moveTo>
                    <a:lnTo>
                      <a:pt x="175" y="3"/>
                    </a:lnTo>
                    <a:lnTo>
                      <a:pt x="169" y="17"/>
                    </a:lnTo>
                    <a:lnTo>
                      <a:pt x="166" y="39"/>
                    </a:lnTo>
                    <a:lnTo>
                      <a:pt x="160" y="62"/>
                    </a:lnTo>
                    <a:lnTo>
                      <a:pt x="152" y="90"/>
                    </a:lnTo>
                    <a:lnTo>
                      <a:pt x="144" y="118"/>
                    </a:lnTo>
                    <a:lnTo>
                      <a:pt x="132" y="141"/>
                    </a:lnTo>
                    <a:lnTo>
                      <a:pt x="124" y="163"/>
                    </a:lnTo>
                    <a:lnTo>
                      <a:pt x="104" y="192"/>
                    </a:lnTo>
                    <a:lnTo>
                      <a:pt x="81" y="228"/>
                    </a:lnTo>
                    <a:lnTo>
                      <a:pt x="56" y="271"/>
                    </a:lnTo>
                    <a:lnTo>
                      <a:pt x="31" y="319"/>
                    </a:lnTo>
                    <a:lnTo>
                      <a:pt x="19" y="344"/>
                    </a:lnTo>
                    <a:lnTo>
                      <a:pt x="11" y="367"/>
                    </a:lnTo>
                    <a:lnTo>
                      <a:pt x="5" y="389"/>
                    </a:lnTo>
                    <a:lnTo>
                      <a:pt x="3" y="412"/>
                    </a:lnTo>
                    <a:lnTo>
                      <a:pt x="0" y="434"/>
                    </a:lnTo>
                    <a:lnTo>
                      <a:pt x="3" y="454"/>
                    </a:lnTo>
                    <a:lnTo>
                      <a:pt x="8" y="474"/>
                    </a:lnTo>
                    <a:lnTo>
                      <a:pt x="19" y="488"/>
                    </a:lnTo>
                    <a:lnTo>
                      <a:pt x="22" y="491"/>
                    </a:lnTo>
                    <a:lnTo>
                      <a:pt x="25" y="491"/>
                    </a:lnTo>
                    <a:lnTo>
                      <a:pt x="31" y="491"/>
                    </a:lnTo>
                    <a:lnTo>
                      <a:pt x="36" y="488"/>
                    </a:lnTo>
                    <a:lnTo>
                      <a:pt x="45" y="479"/>
                    </a:lnTo>
                    <a:lnTo>
                      <a:pt x="56" y="465"/>
                    </a:lnTo>
                    <a:lnTo>
                      <a:pt x="70" y="454"/>
                    </a:lnTo>
                    <a:lnTo>
                      <a:pt x="81" y="443"/>
                    </a:lnTo>
                    <a:lnTo>
                      <a:pt x="93" y="434"/>
                    </a:lnTo>
                    <a:lnTo>
                      <a:pt x="104" y="431"/>
                    </a:lnTo>
                    <a:lnTo>
                      <a:pt x="115" y="431"/>
                    </a:lnTo>
                    <a:lnTo>
                      <a:pt x="127" y="437"/>
                    </a:lnTo>
                    <a:lnTo>
                      <a:pt x="144" y="443"/>
                    </a:lnTo>
                    <a:lnTo>
                      <a:pt x="158" y="451"/>
                    </a:lnTo>
                    <a:lnTo>
                      <a:pt x="172" y="457"/>
                    </a:lnTo>
                    <a:lnTo>
                      <a:pt x="183" y="463"/>
                    </a:lnTo>
                    <a:lnTo>
                      <a:pt x="191" y="468"/>
                    </a:lnTo>
                    <a:lnTo>
                      <a:pt x="194" y="468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CustomShape 102"/>
              <p:cNvSpPr/>
              <p:nvPr/>
            </p:nvSpPr>
            <p:spPr>
              <a:xfrm>
                <a:off x="3397320" y="5184000"/>
                <a:ext cx="390600" cy="945000"/>
              </a:xfrm>
              <a:custGeom>
                <a:avLst/>
                <a:gdLst/>
                <a:ahLst/>
                <a:rect l="l" t="t" r="r" b="b"/>
                <a:pathLst>
                  <a:path w="477" h="1117">
                    <a:moveTo>
                      <a:pt x="0" y="0"/>
                    </a:moveTo>
                    <a:lnTo>
                      <a:pt x="0" y="34"/>
                    </a:lnTo>
                    <a:lnTo>
                      <a:pt x="3" y="68"/>
                    </a:lnTo>
                    <a:lnTo>
                      <a:pt x="9" y="99"/>
                    </a:lnTo>
                    <a:lnTo>
                      <a:pt x="17" y="130"/>
                    </a:lnTo>
                    <a:lnTo>
                      <a:pt x="37" y="192"/>
                    </a:lnTo>
                    <a:lnTo>
                      <a:pt x="62" y="251"/>
                    </a:lnTo>
                    <a:lnTo>
                      <a:pt x="90" y="310"/>
                    </a:lnTo>
                    <a:lnTo>
                      <a:pt x="119" y="367"/>
                    </a:lnTo>
                    <a:lnTo>
                      <a:pt x="150" y="426"/>
                    </a:lnTo>
                    <a:lnTo>
                      <a:pt x="178" y="485"/>
                    </a:lnTo>
                    <a:lnTo>
                      <a:pt x="198" y="533"/>
                    </a:lnTo>
                    <a:lnTo>
                      <a:pt x="217" y="590"/>
                    </a:lnTo>
                    <a:lnTo>
                      <a:pt x="240" y="654"/>
                    </a:lnTo>
                    <a:lnTo>
                      <a:pt x="262" y="722"/>
                    </a:lnTo>
                    <a:lnTo>
                      <a:pt x="282" y="787"/>
                    </a:lnTo>
                    <a:lnTo>
                      <a:pt x="302" y="843"/>
                    </a:lnTo>
                    <a:lnTo>
                      <a:pt x="322" y="891"/>
                    </a:lnTo>
                    <a:lnTo>
                      <a:pt x="336" y="922"/>
                    </a:lnTo>
                    <a:lnTo>
                      <a:pt x="353" y="951"/>
                    </a:lnTo>
                    <a:lnTo>
                      <a:pt x="372" y="982"/>
                    </a:lnTo>
                    <a:lnTo>
                      <a:pt x="395" y="1013"/>
                    </a:lnTo>
                    <a:lnTo>
                      <a:pt x="418" y="1044"/>
                    </a:lnTo>
                    <a:lnTo>
                      <a:pt x="440" y="1072"/>
                    </a:lnTo>
                    <a:lnTo>
                      <a:pt x="460" y="1095"/>
                    </a:lnTo>
                    <a:lnTo>
                      <a:pt x="471" y="1111"/>
                    </a:lnTo>
                    <a:lnTo>
                      <a:pt x="477" y="1117"/>
                    </a:lnTo>
                    <a:lnTo>
                      <a:pt x="449" y="1061"/>
                    </a:lnTo>
                    <a:lnTo>
                      <a:pt x="415" y="999"/>
                    </a:lnTo>
                    <a:lnTo>
                      <a:pt x="384" y="931"/>
                    </a:lnTo>
                    <a:lnTo>
                      <a:pt x="353" y="858"/>
                    </a:lnTo>
                    <a:lnTo>
                      <a:pt x="322" y="787"/>
                    </a:lnTo>
                    <a:lnTo>
                      <a:pt x="299" y="717"/>
                    </a:lnTo>
                    <a:lnTo>
                      <a:pt x="291" y="683"/>
                    </a:lnTo>
                    <a:lnTo>
                      <a:pt x="285" y="649"/>
                    </a:lnTo>
                    <a:lnTo>
                      <a:pt x="279" y="618"/>
                    </a:lnTo>
                    <a:lnTo>
                      <a:pt x="279" y="587"/>
                    </a:lnTo>
                    <a:lnTo>
                      <a:pt x="282" y="573"/>
                    </a:lnTo>
                    <a:lnTo>
                      <a:pt x="285" y="559"/>
                    </a:lnTo>
                    <a:lnTo>
                      <a:pt x="294" y="547"/>
                    </a:lnTo>
                    <a:lnTo>
                      <a:pt x="302" y="536"/>
                    </a:lnTo>
                    <a:lnTo>
                      <a:pt x="308" y="525"/>
                    </a:lnTo>
                    <a:lnTo>
                      <a:pt x="313" y="513"/>
                    </a:lnTo>
                    <a:lnTo>
                      <a:pt x="316" y="499"/>
                    </a:lnTo>
                    <a:lnTo>
                      <a:pt x="316" y="482"/>
                    </a:lnTo>
                    <a:lnTo>
                      <a:pt x="313" y="474"/>
                    </a:lnTo>
                    <a:lnTo>
                      <a:pt x="308" y="463"/>
                    </a:lnTo>
                    <a:lnTo>
                      <a:pt x="299" y="454"/>
                    </a:lnTo>
                    <a:lnTo>
                      <a:pt x="288" y="443"/>
                    </a:lnTo>
                    <a:lnTo>
                      <a:pt x="265" y="420"/>
                    </a:lnTo>
                    <a:lnTo>
                      <a:pt x="237" y="395"/>
                    </a:lnTo>
                    <a:lnTo>
                      <a:pt x="209" y="372"/>
                    </a:lnTo>
                    <a:lnTo>
                      <a:pt x="181" y="350"/>
                    </a:lnTo>
                    <a:lnTo>
                      <a:pt x="161" y="327"/>
                    </a:lnTo>
                    <a:lnTo>
                      <a:pt x="144" y="307"/>
                    </a:lnTo>
                    <a:lnTo>
                      <a:pt x="130" y="282"/>
                    </a:lnTo>
                    <a:lnTo>
                      <a:pt x="110" y="240"/>
                    </a:lnTo>
                    <a:lnTo>
                      <a:pt x="85" y="189"/>
                    </a:lnTo>
                    <a:lnTo>
                      <a:pt x="62" y="135"/>
                    </a:lnTo>
                    <a:lnTo>
                      <a:pt x="37" y="85"/>
                    </a:lnTo>
                    <a:lnTo>
                      <a:pt x="17" y="42"/>
                    </a:lnTo>
                    <a:lnTo>
                      <a:pt x="6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CustomShape 103"/>
              <p:cNvSpPr/>
              <p:nvPr/>
            </p:nvSpPr>
            <p:spPr>
              <a:xfrm>
                <a:off x="3798720" y="5793480"/>
                <a:ext cx="320400" cy="397440"/>
              </a:xfrm>
              <a:custGeom>
                <a:avLst/>
                <a:gdLst/>
                <a:ahLst/>
                <a:rect l="l" t="t" r="r" b="b"/>
                <a:pathLst>
                  <a:path w="392" h="471">
                    <a:moveTo>
                      <a:pt x="0" y="409"/>
                    </a:moveTo>
                    <a:lnTo>
                      <a:pt x="42" y="432"/>
                    </a:lnTo>
                    <a:lnTo>
                      <a:pt x="82" y="452"/>
                    </a:lnTo>
                    <a:lnTo>
                      <a:pt x="102" y="460"/>
                    </a:lnTo>
                    <a:lnTo>
                      <a:pt x="121" y="466"/>
                    </a:lnTo>
                    <a:lnTo>
                      <a:pt x="138" y="469"/>
                    </a:lnTo>
                    <a:lnTo>
                      <a:pt x="155" y="471"/>
                    </a:lnTo>
                    <a:lnTo>
                      <a:pt x="172" y="471"/>
                    </a:lnTo>
                    <a:lnTo>
                      <a:pt x="189" y="469"/>
                    </a:lnTo>
                    <a:lnTo>
                      <a:pt x="206" y="460"/>
                    </a:lnTo>
                    <a:lnTo>
                      <a:pt x="220" y="452"/>
                    </a:lnTo>
                    <a:lnTo>
                      <a:pt x="237" y="438"/>
                    </a:lnTo>
                    <a:lnTo>
                      <a:pt x="251" y="418"/>
                    </a:lnTo>
                    <a:lnTo>
                      <a:pt x="265" y="395"/>
                    </a:lnTo>
                    <a:lnTo>
                      <a:pt x="279" y="367"/>
                    </a:lnTo>
                    <a:lnTo>
                      <a:pt x="296" y="322"/>
                    </a:lnTo>
                    <a:lnTo>
                      <a:pt x="316" y="266"/>
                    </a:lnTo>
                    <a:lnTo>
                      <a:pt x="336" y="206"/>
                    </a:lnTo>
                    <a:lnTo>
                      <a:pt x="353" y="144"/>
                    </a:lnTo>
                    <a:lnTo>
                      <a:pt x="370" y="91"/>
                    </a:lnTo>
                    <a:lnTo>
                      <a:pt x="381" y="43"/>
                    </a:lnTo>
                    <a:lnTo>
                      <a:pt x="389" y="12"/>
                    </a:lnTo>
                    <a:lnTo>
                      <a:pt x="392" y="0"/>
                    </a:lnTo>
                    <a:lnTo>
                      <a:pt x="384" y="6"/>
                    </a:lnTo>
                    <a:lnTo>
                      <a:pt x="378" y="12"/>
                    </a:lnTo>
                    <a:lnTo>
                      <a:pt x="372" y="17"/>
                    </a:lnTo>
                    <a:lnTo>
                      <a:pt x="367" y="23"/>
                    </a:lnTo>
                    <a:lnTo>
                      <a:pt x="358" y="29"/>
                    </a:lnTo>
                    <a:lnTo>
                      <a:pt x="353" y="37"/>
                    </a:lnTo>
                    <a:lnTo>
                      <a:pt x="347" y="43"/>
                    </a:lnTo>
                    <a:lnTo>
                      <a:pt x="341" y="48"/>
                    </a:lnTo>
                    <a:lnTo>
                      <a:pt x="336" y="62"/>
                    </a:lnTo>
                    <a:lnTo>
                      <a:pt x="327" y="96"/>
                    </a:lnTo>
                    <a:lnTo>
                      <a:pt x="313" y="150"/>
                    </a:lnTo>
                    <a:lnTo>
                      <a:pt x="293" y="209"/>
                    </a:lnTo>
                    <a:lnTo>
                      <a:pt x="277" y="268"/>
                    </a:lnTo>
                    <a:lnTo>
                      <a:pt x="257" y="325"/>
                    </a:lnTo>
                    <a:lnTo>
                      <a:pt x="240" y="367"/>
                    </a:lnTo>
                    <a:lnTo>
                      <a:pt x="226" y="390"/>
                    </a:lnTo>
                    <a:lnTo>
                      <a:pt x="217" y="401"/>
                    </a:lnTo>
                    <a:lnTo>
                      <a:pt x="206" y="407"/>
                    </a:lnTo>
                    <a:lnTo>
                      <a:pt x="192" y="415"/>
                    </a:lnTo>
                    <a:lnTo>
                      <a:pt x="178" y="418"/>
                    </a:lnTo>
                    <a:lnTo>
                      <a:pt x="150" y="426"/>
                    </a:lnTo>
                    <a:lnTo>
                      <a:pt x="119" y="429"/>
                    </a:lnTo>
                    <a:lnTo>
                      <a:pt x="88" y="429"/>
                    </a:lnTo>
                    <a:lnTo>
                      <a:pt x="57" y="424"/>
                    </a:lnTo>
                    <a:lnTo>
                      <a:pt x="25" y="418"/>
                    </a:lnTo>
                    <a:lnTo>
                      <a:pt x="0" y="409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CustomShape 104"/>
              <p:cNvSpPr/>
              <p:nvPr/>
            </p:nvSpPr>
            <p:spPr>
              <a:xfrm>
                <a:off x="3866040" y="3768480"/>
                <a:ext cx="46800" cy="600840"/>
              </a:xfrm>
              <a:custGeom>
                <a:avLst/>
                <a:gdLst/>
                <a:ahLst/>
                <a:rect l="l" t="t" r="r" b="b"/>
                <a:pathLst>
                  <a:path w="59" h="711">
                    <a:moveTo>
                      <a:pt x="0" y="0"/>
                    </a:moveTo>
                    <a:lnTo>
                      <a:pt x="0" y="87"/>
                    </a:lnTo>
                    <a:lnTo>
                      <a:pt x="3" y="177"/>
                    </a:lnTo>
                    <a:lnTo>
                      <a:pt x="8" y="265"/>
                    </a:lnTo>
                    <a:lnTo>
                      <a:pt x="17" y="355"/>
                    </a:lnTo>
                    <a:lnTo>
                      <a:pt x="28" y="446"/>
                    </a:lnTo>
                    <a:lnTo>
                      <a:pt x="39" y="533"/>
                    </a:lnTo>
                    <a:lnTo>
                      <a:pt x="51" y="623"/>
                    </a:lnTo>
                    <a:lnTo>
                      <a:pt x="59" y="711"/>
                    </a:lnTo>
                    <a:lnTo>
                      <a:pt x="56" y="623"/>
                    </a:lnTo>
                    <a:lnTo>
                      <a:pt x="53" y="533"/>
                    </a:lnTo>
                    <a:lnTo>
                      <a:pt x="51" y="446"/>
                    </a:lnTo>
                    <a:lnTo>
                      <a:pt x="45" y="358"/>
                    </a:lnTo>
                    <a:lnTo>
                      <a:pt x="39" y="271"/>
                    </a:lnTo>
                    <a:lnTo>
                      <a:pt x="37" y="183"/>
                    </a:lnTo>
                    <a:lnTo>
                      <a:pt x="34" y="96"/>
                    </a:lnTo>
                    <a:lnTo>
                      <a:pt x="34" y="5"/>
                    </a:lnTo>
                    <a:lnTo>
                      <a:pt x="28" y="5"/>
                    </a:lnTo>
                    <a:lnTo>
                      <a:pt x="25" y="5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14" y="3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CustomShape 105"/>
              <p:cNvSpPr/>
              <p:nvPr/>
            </p:nvSpPr>
            <p:spPr>
              <a:xfrm>
                <a:off x="3826800" y="3768480"/>
                <a:ext cx="181440" cy="825480"/>
              </a:xfrm>
              <a:custGeom>
                <a:avLst/>
                <a:gdLst/>
                <a:ahLst/>
                <a:rect l="l" t="t" r="r" b="b"/>
                <a:pathLst>
                  <a:path w="223" h="976">
                    <a:moveTo>
                      <a:pt x="110" y="0"/>
                    </a:moveTo>
                    <a:lnTo>
                      <a:pt x="110" y="11"/>
                    </a:lnTo>
                    <a:lnTo>
                      <a:pt x="110" y="42"/>
                    </a:lnTo>
                    <a:lnTo>
                      <a:pt x="110" y="84"/>
                    </a:lnTo>
                    <a:lnTo>
                      <a:pt x="110" y="135"/>
                    </a:lnTo>
                    <a:lnTo>
                      <a:pt x="110" y="189"/>
                    </a:lnTo>
                    <a:lnTo>
                      <a:pt x="110" y="234"/>
                    </a:lnTo>
                    <a:lnTo>
                      <a:pt x="110" y="268"/>
                    </a:lnTo>
                    <a:lnTo>
                      <a:pt x="113" y="282"/>
                    </a:lnTo>
                    <a:lnTo>
                      <a:pt x="116" y="299"/>
                    </a:lnTo>
                    <a:lnTo>
                      <a:pt x="121" y="333"/>
                    </a:lnTo>
                    <a:lnTo>
                      <a:pt x="127" y="375"/>
                    </a:lnTo>
                    <a:lnTo>
                      <a:pt x="133" y="426"/>
                    </a:lnTo>
                    <a:lnTo>
                      <a:pt x="138" y="474"/>
                    </a:lnTo>
                    <a:lnTo>
                      <a:pt x="141" y="516"/>
                    </a:lnTo>
                    <a:lnTo>
                      <a:pt x="147" y="547"/>
                    </a:lnTo>
                    <a:lnTo>
                      <a:pt x="147" y="558"/>
                    </a:lnTo>
                    <a:lnTo>
                      <a:pt x="149" y="578"/>
                    </a:lnTo>
                    <a:lnTo>
                      <a:pt x="149" y="598"/>
                    </a:lnTo>
                    <a:lnTo>
                      <a:pt x="152" y="618"/>
                    </a:lnTo>
                    <a:lnTo>
                      <a:pt x="155" y="637"/>
                    </a:lnTo>
                    <a:lnTo>
                      <a:pt x="155" y="657"/>
                    </a:lnTo>
                    <a:lnTo>
                      <a:pt x="158" y="677"/>
                    </a:lnTo>
                    <a:lnTo>
                      <a:pt x="161" y="699"/>
                    </a:lnTo>
                    <a:lnTo>
                      <a:pt x="161" y="719"/>
                    </a:lnTo>
                    <a:lnTo>
                      <a:pt x="166" y="742"/>
                    </a:lnTo>
                    <a:lnTo>
                      <a:pt x="164" y="764"/>
                    </a:lnTo>
                    <a:lnTo>
                      <a:pt x="161" y="778"/>
                    </a:lnTo>
                    <a:lnTo>
                      <a:pt x="152" y="793"/>
                    </a:lnTo>
                    <a:lnTo>
                      <a:pt x="144" y="801"/>
                    </a:lnTo>
                    <a:lnTo>
                      <a:pt x="133" y="807"/>
                    </a:lnTo>
                    <a:lnTo>
                      <a:pt x="118" y="812"/>
                    </a:lnTo>
                    <a:lnTo>
                      <a:pt x="104" y="815"/>
                    </a:lnTo>
                    <a:lnTo>
                      <a:pt x="76" y="818"/>
                    </a:lnTo>
                    <a:lnTo>
                      <a:pt x="51" y="821"/>
                    </a:lnTo>
                    <a:lnTo>
                      <a:pt x="39" y="821"/>
                    </a:lnTo>
                    <a:lnTo>
                      <a:pt x="28" y="824"/>
                    </a:lnTo>
                    <a:lnTo>
                      <a:pt x="23" y="826"/>
                    </a:lnTo>
                    <a:lnTo>
                      <a:pt x="20" y="832"/>
                    </a:lnTo>
                    <a:lnTo>
                      <a:pt x="17" y="846"/>
                    </a:lnTo>
                    <a:lnTo>
                      <a:pt x="11" y="866"/>
                    </a:lnTo>
                    <a:lnTo>
                      <a:pt x="8" y="888"/>
                    </a:lnTo>
                    <a:lnTo>
                      <a:pt x="6" y="914"/>
                    </a:lnTo>
                    <a:lnTo>
                      <a:pt x="3" y="936"/>
                    </a:lnTo>
                    <a:lnTo>
                      <a:pt x="3" y="956"/>
                    </a:lnTo>
                    <a:lnTo>
                      <a:pt x="0" y="970"/>
                    </a:lnTo>
                    <a:lnTo>
                      <a:pt x="0" y="976"/>
                    </a:lnTo>
                    <a:lnTo>
                      <a:pt x="0" y="970"/>
                    </a:lnTo>
                    <a:lnTo>
                      <a:pt x="3" y="962"/>
                    </a:lnTo>
                    <a:lnTo>
                      <a:pt x="8" y="948"/>
                    </a:lnTo>
                    <a:lnTo>
                      <a:pt x="14" y="931"/>
                    </a:lnTo>
                    <a:lnTo>
                      <a:pt x="20" y="914"/>
                    </a:lnTo>
                    <a:lnTo>
                      <a:pt x="31" y="897"/>
                    </a:lnTo>
                    <a:lnTo>
                      <a:pt x="39" y="886"/>
                    </a:lnTo>
                    <a:lnTo>
                      <a:pt x="54" y="877"/>
                    </a:lnTo>
                    <a:lnTo>
                      <a:pt x="65" y="874"/>
                    </a:lnTo>
                    <a:lnTo>
                      <a:pt x="79" y="869"/>
                    </a:lnTo>
                    <a:lnTo>
                      <a:pt x="90" y="866"/>
                    </a:lnTo>
                    <a:lnTo>
                      <a:pt x="104" y="863"/>
                    </a:lnTo>
                    <a:lnTo>
                      <a:pt x="116" y="857"/>
                    </a:lnTo>
                    <a:lnTo>
                      <a:pt x="130" y="852"/>
                    </a:lnTo>
                    <a:lnTo>
                      <a:pt x="141" y="840"/>
                    </a:lnTo>
                    <a:lnTo>
                      <a:pt x="155" y="826"/>
                    </a:lnTo>
                    <a:lnTo>
                      <a:pt x="164" y="807"/>
                    </a:lnTo>
                    <a:lnTo>
                      <a:pt x="172" y="778"/>
                    </a:lnTo>
                    <a:lnTo>
                      <a:pt x="178" y="750"/>
                    </a:lnTo>
                    <a:lnTo>
                      <a:pt x="180" y="722"/>
                    </a:lnTo>
                    <a:lnTo>
                      <a:pt x="183" y="694"/>
                    </a:lnTo>
                    <a:lnTo>
                      <a:pt x="183" y="671"/>
                    </a:lnTo>
                    <a:lnTo>
                      <a:pt x="183" y="657"/>
                    </a:lnTo>
                    <a:lnTo>
                      <a:pt x="183" y="651"/>
                    </a:lnTo>
                    <a:lnTo>
                      <a:pt x="189" y="649"/>
                    </a:lnTo>
                    <a:lnTo>
                      <a:pt x="192" y="643"/>
                    </a:lnTo>
                    <a:lnTo>
                      <a:pt x="197" y="640"/>
                    </a:lnTo>
                    <a:lnTo>
                      <a:pt x="203" y="637"/>
                    </a:lnTo>
                    <a:lnTo>
                      <a:pt x="206" y="635"/>
                    </a:lnTo>
                    <a:lnTo>
                      <a:pt x="211" y="632"/>
                    </a:lnTo>
                    <a:lnTo>
                      <a:pt x="217" y="629"/>
                    </a:lnTo>
                    <a:lnTo>
                      <a:pt x="223" y="623"/>
                    </a:lnTo>
                    <a:lnTo>
                      <a:pt x="217" y="620"/>
                    </a:lnTo>
                    <a:lnTo>
                      <a:pt x="214" y="620"/>
                    </a:lnTo>
                    <a:lnTo>
                      <a:pt x="209" y="618"/>
                    </a:lnTo>
                    <a:lnTo>
                      <a:pt x="203" y="615"/>
                    </a:lnTo>
                    <a:lnTo>
                      <a:pt x="200" y="612"/>
                    </a:lnTo>
                    <a:lnTo>
                      <a:pt x="195" y="609"/>
                    </a:lnTo>
                    <a:lnTo>
                      <a:pt x="189" y="606"/>
                    </a:lnTo>
                    <a:lnTo>
                      <a:pt x="186" y="603"/>
                    </a:lnTo>
                    <a:lnTo>
                      <a:pt x="183" y="592"/>
                    </a:lnTo>
                    <a:lnTo>
                      <a:pt x="183" y="581"/>
                    </a:lnTo>
                    <a:lnTo>
                      <a:pt x="180" y="570"/>
                    </a:lnTo>
                    <a:lnTo>
                      <a:pt x="180" y="558"/>
                    </a:lnTo>
                    <a:lnTo>
                      <a:pt x="178" y="547"/>
                    </a:lnTo>
                    <a:lnTo>
                      <a:pt x="175" y="536"/>
                    </a:lnTo>
                    <a:lnTo>
                      <a:pt x="175" y="524"/>
                    </a:lnTo>
                    <a:lnTo>
                      <a:pt x="172" y="513"/>
                    </a:lnTo>
                    <a:lnTo>
                      <a:pt x="175" y="508"/>
                    </a:lnTo>
                    <a:lnTo>
                      <a:pt x="178" y="502"/>
                    </a:lnTo>
                    <a:lnTo>
                      <a:pt x="180" y="499"/>
                    </a:lnTo>
                    <a:lnTo>
                      <a:pt x="183" y="493"/>
                    </a:lnTo>
                    <a:lnTo>
                      <a:pt x="186" y="488"/>
                    </a:lnTo>
                    <a:lnTo>
                      <a:pt x="189" y="482"/>
                    </a:lnTo>
                    <a:lnTo>
                      <a:pt x="192" y="479"/>
                    </a:lnTo>
                    <a:lnTo>
                      <a:pt x="195" y="474"/>
                    </a:lnTo>
                    <a:lnTo>
                      <a:pt x="192" y="474"/>
                    </a:lnTo>
                    <a:lnTo>
                      <a:pt x="186" y="471"/>
                    </a:lnTo>
                    <a:lnTo>
                      <a:pt x="183" y="471"/>
                    </a:lnTo>
                    <a:lnTo>
                      <a:pt x="178" y="471"/>
                    </a:lnTo>
                    <a:lnTo>
                      <a:pt x="172" y="471"/>
                    </a:lnTo>
                    <a:lnTo>
                      <a:pt x="169" y="471"/>
                    </a:lnTo>
                    <a:lnTo>
                      <a:pt x="164" y="468"/>
                    </a:lnTo>
                    <a:lnTo>
                      <a:pt x="158" y="468"/>
                    </a:lnTo>
                    <a:lnTo>
                      <a:pt x="158" y="454"/>
                    </a:lnTo>
                    <a:lnTo>
                      <a:pt x="158" y="440"/>
                    </a:lnTo>
                    <a:lnTo>
                      <a:pt x="155" y="426"/>
                    </a:lnTo>
                    <a:lnTo>
                      <a:pt x="155" y="412"/>
                    </a:lnTo>
                    <a:lnTo>
                      <a:pt x="152" y="398"/>
                    </a:lnTo>
                    <a:lnTo>
                      <a:pt x="152" y="383"/>
                    </a:lnTo>
                    <a:lnTo>
                      <a:pt x="149" y="369"/>
                    </a:lnTo>
                    <a:lnTo>
                      <a:pt x="149" y="355"/>
                    </a:lnTo>
                    <a:lnTo>
                      <a:pt x="155" y="352"/>
                    </a:lnTo>
                    <a:lnTo>
                      <a:pt x="158" y="350"/>
                    </a:lnTo>
                    <a:lnTo>
                      <a:pt x="164" y="347"/>
                    </a:lnTo>
                    <a:lnTo>
                      <a:pt x="169" y="344"/>
                    </a:lnTo>
                    <a:lnTo>
                      <a:pt x="172" y="341"/>
                    </a:lnTo>
                    <a:lnTo>
                      <a:pt x="178" y="335"/>
                    </a:lnTo>
                    <a:lnTo>
                      <a:pt x="183" y="333"/>
                    </a:lnTo>
                    <a:lnTo>
                      <a:pt x="189" y="330"/>
                    </a:lnTo>
                    <a:lnTo>
                      <a:pt x="183" y="330"/>
                    </a:lnTo>
                    <a:lnTo>
                      <a:pt x="178" y="327"/>
                    </a:lnTo>
                    <a:lnTo>
                      <a:pt x="172" y="327"/>
                    </a:lnTo>
                    <a:lnTo>
                      <a:pt x="169" y="327"/>
                    </a:lnTo>
                    <a:lnTo>
                      <a:pt x="164" y="324"/>
                    </a:lnTo>
                    <a:lnTo>
                      <a:pt x="158" y="324"/>
                    </a:lnTo>
                    <a:lnTo>
                      <a:pt x="155" y="324"/>
                    </a:lnTo>
                    <a:lnTo>
                      <a:pt x="149" y="321"/>
                    </a:lnTo>
                    <a:lnTo>
                      <a:pt x="149" y="313"/>
                    </a:lnTo>
                    <a:lnTo>
                      <a:pt x="147" y="302"/>
                    </a:lnTo>
                    <a:lnTo>
                      <a:pt x="147" y="293"/>
                    </a:lnTo>
                    <a:lnTo>
                      <a:pt x="144" y="282"/>
                    </a:lnTo>
                    <a:lnTo>
                      <a:pt x="144" y="273"/>
                    </a:lnTo>
                    <a:lnTo>
                      <a:pt x="144" y="262"/>
                    </a:lnTo>
                    <a:lnTo>
                      <a:pt x="141" y="251"/>
                    </a:lnTo>
                    <a:lnTo>
                      <a:pt x="141" y="242"/>
                    </a:lnTo>
                    <a:lnTo>
                      <a:pt x="144" y="237"/>
                    </a:lnTo>
                    <a:lnTo>
                      <a:pt x="147" y="231"/>
                    </a:lnTo>
                    <a:lnTo>
                      <a:pt x="147" y="225"/>
                    </a:lnTo>
                    <a:lnTo>
                      <a:pt x="149" y="223"/>
                    </a:lnTo>
                    <a:lnTo>
                      <a:pt x="152" y="217"/>
                    </a:lnTo>
                    <a:lnTo>
                      <a:pt x="155" y="211"/>
                    </a:lnTo>
                    <a:lnTo>
                      <a:pt x="158" y="206"/>
                    </a:lnTo>
                    <a:lnTo>
                      <a:pt x="158" y="203"/>
                    </a:lnTo>
                    <a:lnTo>
                      <a:pt x="155" y="203"/>
                    </a:lnTo>
                    <a:lnTo>
                      <a:pt x="152" y="206"/>
                    </a:lnTo>
                    <a:lnTo>
                      <a:pt x="149" y="209"/>
                    </a:lnTo>
                    <a:lnTo>
                      <a:pt x="147" y="209"/>
                    </a:lnTo>
                    <a:lnTo>
                      <a:pt x="144" y="211"/>
                    </a:lnTo>
                    <a:lnTo>
                      <a:pt x="141" y="211"/>
                    </a:lnTo>
                    <a:lnTo>
                      <a:pt x="138" y="214"/>
                    </a:lnTo>
                    <a:lnTo>
                      <a:pt x="133" y="214"/>
                    </a:lnTo>
                    <a:lnTo>
                      <a:pt x="133" y="203"/>
                    </a:lnTo>
                    <a:lnTo>
                      <a:pt x="133" y="194"/>
                    </a:lnTo>
                    <a:lnTo>
                      <a:pt x="130" y="183"/>
                    </a:lnTo>
                    <a:lnTo>
                      <a:pt x="127" y="172"/>
                    </a:lnTo>
                    <a:lnTo>
                      <a:pt x="127" y="161"/>
                    </a:lnTo>
                    <a:lnTo>
                      <a:pt x="124" y="149"/>
                    </a:lnTo>
                    <a:lnTo>
                      <a:pt x="124" y="138"/>
                    </a:lnTo>
                    <a:lnTo>
                      <a:pt x="124" y="127"/>
                    </a:lnTo>
                    <a:lnTo>
                      <a:pt x="127" y="121"/>
                    </a:lnTo>
                    <a:lnTo>
                      <a:pt x="133" y="115"/>
                    </a:lnTo>
                    <a:lnTo>
                      <a:pt x="135" y="110"/>
                    </a:lnTo>
                    <a:lnTo>
                      <a:pt x="141" y="104"/>
                    </a:lnTo>
                    <a:lnTo>
                      <a:pt x="144" y="98"/>
                    </a:lnTo>
                    <a:lnTo>
                      <a:pt x="149" y="90"/>
                    </a:lnTo>
                    <a:lnTo>
                      <a:pt x="152" y="84"/>
                    </a:lnTo>
                    <a:lnTo>
                      <a:pt x="158" y="79"/>
                    </a:lnTo>
                    <a:lnTo>
                      <a:pt x="152" y="79"/>
                    </a:lnTo>
                    <a:lnTo>
                      <a:pt x="149" y="82"/>
                    </a:lnTo>
                    <a:lnTo>
                      <a:pt x="144" y="82"/>
                    </a:lnTo>
                    <a:lnTo>
                      <a:pt x="141" y="82"/>
                    </a:lnTo>
                    <a:lnTo>
                      <a:pt x="138" y="84"/>
                    </a:lnTo>
                    <a:lnTo>
                      <a:pt x="133" y="84"/>
                    </a:lnTo>
                    <a:lnTo>
                      <a:pt x="130" y="84"/>
                    </a:lnTo>
                    <a:lnTo>
                      <a:pt x="124" y="84"/>
                    </a:lnTo>
                    <a:lnTo>
                      <a:pt x="127" y="79"/>
                    </a:lnTo>
                    <a:lnTo>
                      <a:pt x="127" y="70"/>
                    </a:lnTo>
                    <a:lnTo>
                      <a:pt x="127" y="62"/>
                    </a:lnTo>
                    <a:lnTo>
                      <a:pt x="127" y="56"/>
                    </a:lnTo>
                    <a:lnTo>
                      <a:pt x="130" y="48"/>
                    </a:lnTo>
                    <a:lnTo>
                      <a:pt x="130" y="39"/>
                    </a:lnTo>
                    <a:lnTo>
                      <a:pt x="130" y="34"/>
                    </a:lnTo>
                    <a:lnTo>
                      <a:pt x="130" y="25"/>
                    </a:lnTo>
                    <a:lnTo>
                      <a:pt x="127" y="22"/>
                    </a:lnTo>
                    <a:lnTo>
                      <a:pt x="124" y="19"/>
                    </a:lnTo>
                    <a:lnTo>
                      <a:pt x="124" y="14"/>
                    </a:lnTo>
                    <a:lnTo>
                      <a:pt x="121" y="11"/>
                    </a:lnTo>
                    <a:lnTo>
                      <a:pt x="118" y="8"/>
                    </a:lnTo>
                    <a:lnTo>
                      <a:pt x="116" y="5"/>
                    </a:lnTo>
                    <a:lnTo>
                      <a:pt x="113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CustomShape 106"/>
              <p:cNvSpPr/>
              <p:nvPr/>
            </p:nvSpPr>
            <p:spPr>
              <a:xfrm>
                <a:off x="3824280" y="4640760"/>
                <a:ext cx="744840" cy="343080"/>
              </a:xfrm>
              <a:custGeom>
                <a:avLst/>
                <a:gdLst/>
                <a:ahLst/>
                <a:rect l="l" t="t" r="r" b="b"/>
                <a:pathLst>
                  <a:path w="908" h="407">
                    <a:moveTo>
                      <a:pt x="3" y="0"/>
                    </a:moveTo>
                    <a:lnTo>
                      <a:pt x="3" y="6"/>
                    </a:lnTo>
                    <a:lnTo>
                      <a:pt x="0" y="23"/>
                    </a:lnTo>
                    <a:lnTo>
                      <a:pt x="0" y="46"/>
                    </a:lnTo>
                    <a:lnTo>
                      <a:pt x="0" y="74"/>
                    </a:lnTo>
                    <a:lnTo>
                      <a:pt x="0" y="102"/>
                    </a:lnTo>
                    <a:lnTo>
                      <a:pt x="0" y="133"/>
                    </a:lnTo>
                    <a:lnTo>
                      <a:pt x="3" y="158"/>
                    </a:lnTo>
                    <a:lnTo>
                      <a:pt x="6" y="181"/>
                    </a:lnTo>
                    <a:lnTo>
                      <a:pt x="11" y="204"/>
                    </a:lnTo>
                    <a:lnTo>
                      <a:pt x="20" y="229"/>
                    </a:lnTo>
                    <a:lnTo>
                      <a:pt x="31" y="260"/>
                    </a:lnTo>
                    <a:lnTo>
                      <a:pt x="45" y="291"/>
                    </a:lnTo>
                    <a:lnTo>
                      <a:pt x="57" y="322"/>
                    </a:lnTo>
                    <a:lnTo>
                      <a:pt x="71" y="348"/>
                    </a:lnTo>
                    <a:lnTo>
                      <a:pt x="82" y="370"/>
                    </a:lnTo>
                    <a:lnTo>
                      <a:pt x="93" y="384"/>
                    </a:lnTo>
                    <a:lnTo>
                      <a:pt x="107" y="393"/>
                    </a:lnTo>
                    <a:lnTo>
                      <a:pt x="124" y="398"/>
                    </a:lnTo>
                    <a:lnTo>
                      <a:pt x="144" y="401"/>
                    </a:lnTo>
                    <a:lnTo>
                      <a:pt x="167" y="404"/>
                    </a:lnTo>
                    <a:lnTo>
                      <a:pt x="212" y="407"/>
                    </a:lnTo>
                    <a:lnTo>
                      <a:pt x="260" y="401"/>
                    </a:lnTo>
                    <a:lnTo>
                      <a:pt x="310" y="395"/>
                    </a:lnTo>
                    <a:lnTo>
                      <a:pt x="356" y="387"/>
                    </a:lnTo>
                    <a:lnTo>
                      <a:pt x="398" y="379"/>
                    </a:lnTo>
                    <a:lnTo>
                      <a:pt x="429" y="373"/>
                    </a:lnTo>
                    <a:lnTo>
                      <a:pt x="491" y="362"/>
                    </a:lnTo>
                    <a:lnTo>
                      <a:pt x="550" y="350"/>
                    </a:lnTo>
                    <a:lnTo>
                      <a:pt x="609" y="339"/>
                    </a:lnTo>
                    <a:lnTo>
                      <a:pt x="669" y="325"/>
                    </a:lnTo>
                    <a:lnTo>
                      <a:pt x="731" y="311"/>
                    </a:lnTo>
                    <a:lnTo>
                      <a:pt x="790" y="297"/>
                    </a:lnTo>
                    <a:lnTo>
                      <a:pt x="849" y="283"/>
                    </a:lnTo>
                    <a:lnTo>
                      <a:pt x="908" y="271"/>
                    </a:lnTo>
                    <a:lnTo>
                      <a:pt x="880" y="257"/>
                    </a:lnTo>
                    <a:lnTo>
                      <a:pt x="852" y="243"/>
                    </a:lnTo>
                    <a:lnTo>
                      <a:pt x="827" y="232"/>
                    </a:lnTo>
                    <a:lnTo>
                      <a:pt x="798" y="218"/>
                    </a:lnTo>
                    <a:lnTo>
                      <a:pt x="770" y="204"/>
                    </a:lnTo>
                    <a:lnTo>
                      <a:pt x="742" y="190"/>
                    </a:lnTo>
                    <a:lnTo>
                      <a:pt x="717" y="178"/>
                    </a:lnTo>
                    <a:lnTo>
                      <a:pt x="688" y="164"/>
                    </a:lnTo>
                    <a:lnTo>
                      <a:pt x="666" y="150"/>
                    </a:lnTo>
                    <a:lnTo>
                      <a:pt x="646" y="136"/>
                    </a:lnTo>
                    <a:lnTo>
                      <a:pt x="623" y="122"/>
                    </a:lnTo>
                    <a:lnTo>
                      <a:pt x="601" y="111"/>
                    </a:lnTo>
                    <a:lnTo>
                      <a:pt x="578" y="96"/>
                    </a:lnTo>
                    <a:lnTo>
                      <a:pt x="559" y="82"/>
                    </a:lnTo>
                    <a:lnTo>
                      <a:pt x="536" y="68"/>
                    </a:lnTo>
                    <a:lnTo>
                      <a:pt x="513" y="57"/>
                    </a:lnTo>
                    <a:lnTo>
                      <a:pt x="511" y="57"/>
                    </a:lnTo>
                    <a:lnTo>
                      <a:pt x="508" y="57"/>
                    </a:lnTo>
                    <a:lnTo>
                      <a:pt x="505" y="60"/>
                    </a:lnTo>
                    <a:lnTo>
                      <a:pt x="502" y="60"/>
                    </a:lnTo>
                    <a:lnTo>
                      <a:pt x="497" y="63"/>
                    </a:lnTo>
                    <a:lnTo>
                      <a:pt x="494" y="63"/>
                    </a:lnTo>
                    <a:lnTo>
                      <a:pt x="491" y="65"/>
                    </a:lnTo>
                    <a:lnTo>
                      <a:pt x="488" y="65"/>
                    </a:lnTo>
                    <a:lnTo>
                      <a:pt x="502" y="74"/>
                    </a:lnTo>
                    <a:lnTo>
                      <a:pt x="516" y="85"/>
                    </a:lnTo>
                    <a:lnTo>
                      <a:pt x="533" y="94"/>
                    </a:lnTo>
                    <a:lnTo>
                      <a:pt x="547" y="105"/>
                    </a:lnTo>
                    <a:lnTo>
                      <a:pt x="561" y="116"/>
                    </a:lnTo>
                    <a:lnTo>
                      <a:pt x="578" y="125"/>
                    </a:lnTo>
                    <a:lnTo>
                      <a:pt x="592" y="136"/>
                    </a:lnTo>
                    <a:lnTo>
                      <a:pt x="607" y="144"/>
                    </a:lnTo>
                    <a:lnTo>
                      <a:pt x="604" y="150"/>
                    </a:lnTo>
                    <a:lnTo>
                      <a:pt x="601" y="153"/>
                    </a:lnTo>
                    <a:lnTo>
                      <a:pt x="601" y="158"/>
                    </a:lnTo>
                    <a:lnTo>
                      <a:pt x="598" y="164"/>
                    </a:lnTo>
                    <a:lnTo>
                      <a:pt x="595" y="167"/>
                    </a:lnTo>
                    <a:lnTo>
                      <a:pt x="592" y="173"/>
                    </a:lnTo>
                    <a:lnTo>
                      <a:pt x="592" y="175"/>
                    </a:lnTo>
                    <a:lnTo>
                      <a:pt x="590" y="181"/>
                    </a:lnTo>
                    <a:lnTo>
                      <a:pt x="592" y="178"/>
                    </a:lnTo>
                    <a:lnTo>
                      <a:pt x="598" y="175"/>
                    </a:lnTo>
                    <a:lnTo>
                      <a:pt x="601" y="173"/>
                    </a:lnTo>
                    <a:lnTo>
                      <a:pt x="607" y="170"/>
                    </a:lnTo>
                    <a:lnTo>
                      <a:pt x="609" y="167"/>
                    </a:lnTo>
                    <a:lnTo>
                      <a:pt x="615" y="164"/>
                    </a:lnTo>
                    <a:lnTo>
                      <a:pt x="618" y="161"/>
                    </a:lnTo>
                    <a:lnTo>
                      <a:pt x="623" y="158"/>
                    </a:lnTo>
                    <a:lnTo>
                      <a:pt x="626" y="158"/>
                    </a:lnTo>
                    <a:lnTo>
                      <a:pt x="635" y="161"/>
                    </a:lnTo>
                    <a:lnTo>
                      <a:pt x="646" y="164"/>
                    </a:lnTo>
                    <a:lnTo>
                      <a:pt x="660" y="170"/>
                    </a:lnTo>
                    <a:lnTo>
                      <a:pt x="674" y="175"/>
                    </a:lnTo>
                    <a:lnTo>
                      <a:pt x="686" y="181"/>
                    </a:lnTo>
                    <a:lnTo>
                      <a:pt x="694" y="184"/>
                    </a:lnTo>
                    <a:lnTo>
                      <a:pt x="697" y="187"/>
                    </a:lnTo>
                    <a:lnTo>
                      <a:pt x="694" y="192"/>
                    </a:lnTo>
                    <a:lnTo>
                      <a:pt x="691" y="198"/>
                    </a:lnTo>
                    <a:lnTo>
                      <a:pt x="683" y="204"/>
                    </a:lnTo>
                    <a:lnTo>
                      <a:pt x="677" y="209"/>
                    </a:lnTo>
                    <a:lnTo>
                      <a:pt x="669" y="215"/>
                    </a:lnTo>
                    <a:lnTo>
                      <a:pt x="660" y="221"/>
                    </a:lnTo>
                    <a:lnTo>
                      <a:pt x="657" y="226"/>
                    </a:lnTo>
                    <a:lnTo>
                      <a:pt x="654" y="226"/>
                    </a:lnTo>
                    <a:lnTo>
                      <a:pt x="669" y="223"/>
                    </a:lnTo>
                    <a:lnTo>
                      <a:pt x="686" y="218"/>
                    </a:lnTo>
                    <a:lnTo>
                      <a:pt x="702" y="212"/>
                    </a:lnTo>
                    <a:lnTo>
                      <a:pt x="722" y="209"/>
                    </a:lnTo>
                    <a:lnTo>
                      <a:pt x="739" y="206"/>
                    </a:lnTo>
                    <a:lnTo>
                      <a:pt x="756" y="209"/>
                    </a:lnTo>
                    <a:lnTo>
                      <a:pt x="770" y="215"/>
                    </a:lnTo>
                    <a:lnTo>
                      <a:pt x="784" y="223"/>
                    </a:lnTo>
                    <a:lnTo>
                      <a:pt x="790" y="232"/>
                    </a:lnTo>
                    <a:lnTo>
                      <a:pt x="793" y="237"/>
                    </a:lnTo>
                    <a:lnTo>
                      <a:pt x="793" y="246"/>
                    </a:lnTo>
                    <a:lnTo>
                      <a:pt x="793" y="254"/>
                    </a:lnTo>
                    <a:lnTo>
                      <a:pt x="790" y="260"/>
                    </a:lnTo>
                    <a:lnTo>
                      <a:pt x="787" y="266"/>
                    </a:lnTo>
                    <a:lnTo>
                      <a:pt x="787" y="271"/>
                    </a:lnTo>
                    <a:lnTo>
                      <a:pt x="784" y="271"/>
                    </a:lnTo>
                    <a:lnTo>
                      <a:pt x="781" y="274"/>
                    </a:lnTo>
                    <a:lnTo>
                      <a:pt x="770" y="277"/>
                    </a:lnTo>
                    <a:lnTo>
                      <a:pt x="753" y="280"/>
                    </a:lnTo>
                    <a:lnTo>
                      <a:pt x="733" y="285"/>
                    </a:lnTo>
                    <a:lnTo>
                      <a:pt x="714" y="291"/>
                    </a:lnTo>
                    <a:lnTo>
                      <a:pt x="697" y="294"/>
                    </a:lnTo>
                    <a:lnTo>
                      <a:pt x="683" y="297"/>
                    </a:lnTo>
                    <a:lnTo>
                      <a:pt x="677" y="294"/>
                    </a:lnTo>
                    <a:lnTo>
                      <a:pt x="674" y="291"/>
                    </a:lnTo>
                    <a:lnTo>
                      <a:pt x="669" y="285"/>
                    </a:lnTo>
                    <a:lnTo>
                      <a:pt x="663" y="280"/>
                    </a:lnTo>
                    <a:lnTo>
                      <a:pt x="657" y="274"/>
                    </a:lnTo>
                    <a:lnTo>
                      <a:pt x="652" y="266"/>
                    </a:lnTo>
                    <a:lnTo>
                      <a:pt x="646" y="263"/>
                    </a:lnTo>
                    <a:lnTo>
                      <a:pt x="643" y="257"/>
                    </a:lnTo>
                    <a:lnTo>
                      <a:pt x="640" y="257"/>
                    </a:lnTo>
                    <a:lnTo>
                      <a:pt x="635" y="257"/>
                    </a:lnTo>
                    <a:lnTo>
                      <a:pt x="626" y="260"/>
                    </a:lnTo>
                    <a:lnTo>
                      <a:pt x="618" y="260"/>
                    </a:lnTo>
                    <a:lnTo>
                      <a:pt x="612" y="260"/>
                    </a:lnTo>
                    <a:lnTo>
                      <a:pt x="604" y="263"/>
                    </a:lnTo>
                    <a:lnTo>
                      <a:pt x="595" y="263"/>
                    </a:lnTo>
                    <a:lnTo>
                      <a:pt x="590" y="266"/>
                    </a:lnTo>
                    <a:lnTo>
                      <a:pt x="581" y="266"/>
                    </a:lnTo>
                    <a:lnTo>
                      <a:pt x="592" y="266"/>
                    </a:lnTo>
                    <a:lnTo>
                      <a:pt x="607" y="266"/>
                    </a:lnTo>
                    <a:lnTo>
                      <a:pt x="618" y="269"/>
                    </a:lnTo>
                    <a:lnTo>
                      <a:pt x="629" y="271"/>
                    </a:lnTo>
                    <a:lnTo>
                      <a:pt x="640" y="277"/>
                    </a:lnTo>
                    <a:lnTo>
                      <a:pt x="646" y="285"/>
                    </a:lnTo>
                    <a:lnTo>
                      <a:pt x="652" y="294"/>
                    </a:lnTo>
                    <a:lnTo>
                      <a:pt x="652" y="308"/>
                    </a:lnTo>
                    <a:lnTo>
                      <a:pt x="638" y="314"/>
                    </a:lnTo>
                    <a:lnTo>
                      <a:pt x="626" y="316"/>
                    </a:lnTo>
                    <a:lnTo>
                      <a:pt x="612" y="319"/>
                    </a:lnTo>
                    <a:lnTo>
                      <a:pt x="598" y="322"/>
                    </a:lnTo>
                    <a:lnTo>
                      <a:pt x="587" y="325"/>
                    </a:lnTo>
                    <a:lnTo>
                      <a:pt x="573" y="325"/>
                    </a:lnTo>
                    <a:lnTo>
                      <a:pt x="561" y="325"/>
                    </a:lnTo>
                    <a:lnTo>
                      <a:pt x="547" y="328"/>
                    </a:lnTo>
                    <a:lnTo>
                      <a:pt x="544" y="319"/>
                    </a:lnTo>
                    <a:lnTo>
                      <a:pt x="542" y="314"/>
                    </a:lnTo>
                    <a:lnTo>
                      <a:pt x="539" y="308"/>
                    </a:lnTo>
                    <a:lnTo>
                      <a:pt x="536" y="302"/>
                    </a:lnTo>
                    <a:lnTo>
                      <a:pt x="536" y="297"/>
                    </a:lnTo>
                    <a:lnTo>
                      <a:pt x="533" y="291"/>
                    </a:lnTo>
                    <a:lnTo>
                      <a:pt x="530" y="283"/>
                    </a:lnTo>
                    <a:lnTo>
                      <a:pt x="528" y="277"/>
                    </a:lnTo>
                    <a:lnTo>
                      <a:pt x="528" y="285"/>
                    </a:lnTo>
                    <a:lnTo>
                      <a:pt x="528" y="291"/>
                    </a:lnTo>
                    <a:lnTo>
                      <a:pt x="528" y="300"/>
                    </a:lnTo>
                    <a:lnTo>
                      <a:pt x="528" y="305"/>
                    </a:lnTo>
                    <a:lnTo>
                      <a:pt x="528" y="314"/>
                    </a:lnTo>
                    <a:lnTo>
                      <a:pt x="528" y="319"/>
                    </a:lnTo>
                    <a:lnTo>
                      <a:pt x="528" y="328"/>
                    </a:lnTo>
                    <a:lnTo>
                      <a:pt x="528" y="333"/>
                    </a:lnTo>
                    <a:lnTo>
                      <a:pt x="519" y="336"/>
                    </a:lnTo>
                    <a:lnTo>
                      <a:pt x="505" y="339"/>
                    </a:lnTo>
                    <a:lnTo>
                      <a:pt x="488" y="342"/>
                    </a:lnTo>
                    <a:lnTo>
                      <a:pt x="471" y="342"/>
                    </a:lnTo>
                    <a:lnTo>
                      <a:pt x="457" y="342"/>
                    </a:lnTo>
                    <a:lnTo>
                      <a:pt x="443" y="336"/>
                    </a:lnTo>
                    <a:lnTo>
                      <a:pt x="437" y="333"/>
                    </a:lnTo>
                    <a:lnTo>
                      <a:pt x="434" y="328"/>
                    </a:lnTo>
                    <a:lnTo>
                      <a:pt x="432" y="322"/>
                    </a:lnTo>
                    <a:lnTo>
                      <a:pt x="432" y="316"/>
                    </a:lnTo>
                    <a:lnTo>
                      <a:pt x="432" y="314"/>
                    </a:lnTo>
                    <a:lnTo>
                      <a:pt x="434" y="308"/>
                    </a:lnTo>
                    <a:lnTo>
                      <a:pt x="437" y="305"/>
                    </a:lnTo>
                    <a:lnTo>
                      <a:pt x="437" y="300"/>
                    </a:lnTo>
                    <a:lnTo>
                      <a:pt x="440" y="297"/>
                    </a:lnTo>
                    <a:lnTo>
                      <a:pt x="440" y="294"/>
                    </a:lnTo>
                    <a:lnTo>
                      <a:pt x="443" y="288"/>
                    </a:lnTo>
                    <a:lnTo>
                      <a:pt x="443" y="285"/>
                    </a:lnTo>
                    <a:lnTo>
                      <a:pt x="440" y="291"/>
                    </a:lnTo>
                    <a:lnTo>
                      <a:pt x="434" y="297"/>
                    </a:lnTo>
                    <a:lnTo>
                      <a:pt x="429" y="302"/>
                    </a:lnTo>
                    <a:lnTo>
                      <a:pt x="426" y="308"/>
                    </a:lnTo>
                    <a:lnTo>
                      <a:pt x="420" y="311"/>
                    </a:lnTo>
                    <a:lnTo>
                      <a:pt x="415" y="316"/>
                    </a:lnTo>
                    <a:lnTo>
                      <a:pt x="412" y="322"/>
                    </a:lnTo>
                    <a:lnTo>
                      <a:pt x="406" y="328"/>
                    </a:lnTo>
                    <a:lnTo>
                      <a:pt x="412" y="336"/>
                    </a:lnTo>
                    <a:lnTo>
                      <a:pt x="412" y="345"/>
                    </a:lnTo>
                    <a:lnTo>
                      <a:pt x="412" y="350"/>
                    </a:lnTo>
                    <a:lnTo>
                      <a:pt x="409" y="356"/>
                    </a:lnTo>
                    <a:lnTo>
                      <a:pt x="395" y="364"/>
                    </a:lnTo>
                    <a:lnTo>
                      <a:pt x="378" y="367"/>
                    </a:lnTo>
                    <a:lnTo>
                      <a:pt x="358" y="370"/>
                    </a:lnTo>
                    <a:lnTo>
                      <a:pt x="336" y="373"/>
                    </a:lnTo>
                    <a:lnTo>
                      <a:pt x="319" y="373"/>
                    </a:lnTo>
                    <a:lnTo>
                      <a:pt x="308" y="373"/>
                    </a:lnTo>
                    <a:lnTo>
                      <a:pt x="302" y="370"/>
                    </a:lnTo>
                    <a:lnTo>
                      <a:pt x="296" y="370"/>
                    </a:lnTo>
                    <a:lnTo>
                      <a:pt x="293" y="367"/>
                    </a:lnTo>
                    <a:lnTo>
                      <a:pt x="288" y="364"/>
                    </a:lnTo>
                    <a:lnTo>
                      <a:pt x="282" y="362"/>
                    </a:lnTo>
                    <a:lnTo>
                      <a:pt x="277" y="359"/>
                    </a:lnTo>
                    <a:lnTo>
                      <a:pt x="274" y="356"/>
                    </a:lnTo>
                    <a:lnTo>
                      <a:pt x="268" y="353"/>
                    </a:lnTo>
                    <a:lnTo>
                      <a:pt x="271" y="359"/>
                    </a:lnTo>
                    <a:lnTo>
                      <a:pt x="274" y="362"/>
                    </a:lnTo>
                    <a:lnTo>
                      <a:pt x="274" y="364"/>
                    </a:lnTo>
                    <a:lnTo>
                      <a:pt x="277" y="367"/>
                    </a:lnTo>
                    <a:lnTo>
                      <a:pt x="279" y="370"/>
                    </a:lnTo>
                    <a:lnTo>
                      <a:pt x="279" y="373"/>
                    </a:lnTo>
                    <a:lnTo>
                      <a:pt x="282" y="376"/>
                    </a:lnTo>
                    <a:lnTo>
                      <a:pt x="285" y="379"/>
                    </a:lnTo>
                    <a:lnTo>
                      <a:pt x="274" y="384"/>
                    </a:lnTo>
                    <a:lnTo>
                      <a:pt x="262" y="387"/>
                    </a:lnTo>
                    <a:lnTo>
                      <a:pt x="251" y="387"/>
                    </a:lnTo>
                    <a:lnTo>
                      <a:pt x="243" y="387"/>
                    </a:lnTo>
                    <a:lnTo>
                      <a:pt x="223" y="379"/>
                    </a:lnTo>
                    <a:lnTo>
                      <a:pt x="206" y="367"/>
                    </a:lnTo>
                    <a:lnTo>
                      <a:pt x="189" y="353"/>
                    </a:lnTo>
                    <a:lnTo>
                      <a:pt x="175" y="336"/>
                    </a:lnTo>
                    <a:lnTo>
                      <a:pt x="161" y="319"/>
                    </a:lnTo>
                    <a:lnTo>
                      <a:pt x="150" y="302"/>
                    </a:lnTo>
                    <a:lnTo>
                      <a:pt x="152" y="297"/>
                    </a:lnTo>
                    <a:lnTo>
                      <a:pt x="155" y="294"/>
                    </a:lnTo>
                    <a:lnTo>
                      <a:pt x="158" y="291"/>
                    </a:lnTo>
                    <a:lnTo>
                      <a:pt x="161" y="285"/>
                    </a:lnTo>
                    <a:lnTo>
                      <a:pt x="164" y="283"/>
                    </a:lnTo>
                    <a:lnTo>
                      <a:pt x="167" y="280"/>
                    </a:lnTo>
                    <a:lnTo>
                      <a:pt x="169" y="277"/>
                    </a:lnTo>
                    <a:lnTo>
                      <a:pt x="172" y="271"/>
                    </a:lnTo>
                    <a:lnTo>
                      <a:pt x="155" y="277"/>
                    </a:lnTo>
                    <a:lnTo>
                      <a:pt x="141" y="277"/>
                    </a:lnTo>
                    <a:lnTo>
                      <a:pt x="130" y="277"/>
                    </a:lnTo>
                    <a:lnTo>
                      <a:pt x="121" y="271"/>
                    </a:lnTo>
                    <a:lnTo>
                      <a:pt x="110" y="266"/>
                    </a:lnTo>
                    <a:lnTo>
                      <a:pt x="102" y="257"/>
                    </a:lnTo>
                    <a:lnTo>
                      <a:pt x="93" y="246"/>
                    </a:lnTo>
                    <a:lnTo>
                      <a:pt x="85" y="235"/>
                    </a:lnTo>
                    <a:lnTo>
                      <a:pt x="90" y="246"/>
                    </a:lnTo>
                    <a:lnTo>
                      <a:pt x="93" y="254"/>
                    </a:lnTo>
                    <a:lnTo>
                      <a:pt x="99" y="266"/>
                    </a:lnTo>
                    <a:lnTo>
                      <a:pt x="104" y="277"/>
                    </a:lnTo>
                    <a:lnTo>
                      <a:pt x="107" y="285"/>
                    </a:lnTo>
                    <a:lnTo>
                      <a:pt x="113" y="297"/>
                    </a:lnTo>
                    <a:lnTo>
                      <a:pt x="116" y="308"/>
                    </a:lnTo>
                    <a:lnTo>
                      <a:pt x="119" y="319"/>
                    </a:lnTo>
                    <a:lnTo>
                      <a:pt x="127" y="322"/>
                    </a:lnTo>
                    <a:lnTo>
                      <a:pt x="138" y="328"/>
                    </a:lnTo>
                    <a:lnTo>
                      <a:pt x="150" y="336"/>
                    </a:lnTo>
                    <a:lnTo>
                      <a:pt x="161" y="345"/>
                    </a:lnTo>
                    <a:lnTo>
                      <a:pt x="169" y="356"/>
                    </a:lnTo>
                    <a:lnTo>
                      <a:pt x="175" y="364"/>
                    </a:lnTo>
                    <a:lnTo>
                      <a:pt x="175" y="370"/>
                    </a:lnTo>
                    <a:lnTo>
                      <a:pt x="175" y="373"/>
                    </a:lnTo>
                    <a:lnTo>
                      <a:pt x="175" y="379"/>
                    </a:lnTo>
                    <a:lnTo>
                      <a:pt x="169" y="381"/>
                    </a:lnTo>
                    <a:lnTo>
                      <a:pt x="164" y="384"/>
                    </a:lnTo>
                    <a:lnTo>
                      <a:pt x="155" y="384"/>
                    </a:lnTo>
                    <a:lnTo>
                      <a:pt x="144" y="381"/>
                    </a:lnTo>
                    <a:lnTo>
                      <a:pt x="136" y="376"/>
                    </a:lnTo>
                    <a:lnTo>
                      <a:pt x="127" y="370"/>
                    </a:lnTo>
                    <a:lnTo>
                      <a:pt x="119" y="364"/>
                    </a:lnTo>
                    <a:lnTo>
                      <a:pt x="113" y="356"/>
                    </a:lnTo>
                    <a:lnTo>
                      <a:pt x="110" y="350"/>
                    </a:lnTo>
                    <a:lnTo>
                      <a:pt x="104" y="336"/>
                    </a:lnTo>
                    <a:lnTo>
                      <a:pt x="104" y="325"/>
                    </a:lnTo>
                    <a:lnTo>
                      <a:pt x="104" y="319"/>
                    </a:lnTo>
                    <a:lnTo>
                      <a:pt x="102" y="314"/>
                    </a:lnTo>
                    <a:lnTo>
                      <a:pt x="102" y="311"/>
                    </a:lnTo>
                    <a:lnTo>
                      <a:pt x="96" y="311"/>
                    </a:lnTo>
                    <a:lnTo>
                      <a:pt x="90" y="314"/>
                    </a:lnTo>
                    <a:lnTo>
                      <a:pt x="76" y="319"/>
                    </a:lnTo>
                    <a:lnTo>
                      <a:pt x="65" y="300"/>
                    </a:lnTo>
                    <a:lnTo>
                      <a:pt x="57" y="283"/>
                    </a:lnTo>
                    <a:lnTo>
                      <a:pt x="48" y="266"/>
                    </a:lnTo>
                    <a:lnTo>
                      <a:pt x="42" y="252"/>
                    </a:lnTo>
                    <a:lnTo>
                      <a:pt x="37" y="232"/>
                    </a:lnTo>
                    <a:lnTo>
                      <a:pt x="37" y="215"/>
                    </a:lnTo>
                    <a:lnTo>
                      <a:pt x="40" y="195"/>
                    </a:lnTo>
                    <a:lnTo>
                      <a:pt x="48" y="175"/>
                    </a:lnTo>
                    <a:lnTo>
                      <a:pt x="37" y="175"/>
                    </a:lnTo>
                    <a:lnTo>
                      <a:pt x="28" y="173"/>
                    </a:lnTo>
                    <a:lnTo>
                      <a:pt x="23" y="164"/>
                    </a:lnTo>
                    <a:lnTo>
                      <a:pt x="17" y="156"/>
                    </a:lnTo>
                    <a:lnTo>
                      <a:pt x="14" y="147"/>
                    </a:lnTo>
                    <a:lnTo>
                      <a:pt x="14" y="136"/>
                    </a:lnTo>
                    <a:lnTo>
                      <a:pt x="14" y="125"/>
                    </a:lnTo>
                    <a:lnTo>
                      <a:pt x="14" y="116"/>
                    </a:lnTo>
                    <a:lnTo>
                      <a:pt x="20" y="113"/>
                    </a:lnTo>
                    <a:lnTo>
                      <a:pt x="26" y="113"/>
                    </a:lnTo>
                    <a:lnTo>
                      <a:pt x="34" y="113"/>
                    </a:lnTo>
                    <a:lnTo>
                      <a:pt x="40" y="113"/>
                    </a:lnTo>
                    <a:lnTo>
                      <a:pt x="45" y="113"/>
                    </a:lnTo>
                    <a:lnTo>
                      <a:pt x="51" y="111"/>
                    </a:lnTo>
                    <a:lnTo>
                      <a:pt x="57" y="111"/>
                    </a:lnTo>
                    <a:lnTo>
                      <a:pt x="65" y="111"/>
                    </a:lnTo>
                    <a:lnTo>
                      <a:pt x="59" y="108"/>
                    </a:lnTo>
                    <a:lnTo>
                      <a:pt x="54" y="105"/>
                    </a:lnTo>
                    <a:lnTo>
                      <a:pt x="48" y="102"/>
                    </a:lnTo>
                    <a:lnTo>
                      <a:pt x="42" y="99"/>
                    </a:lnTo>
                    <a:lnTo>
                      <a:pt x="37" y="96"/>
                    </a:lnTo>
                    <a:lnTo>
                      <a:pt x="31" y="94"/>
                    </a:lnTo>
                    <a:lnTo>
                      <a:pt x="28" y="91"/>
                    </a:lnTo>
                    <a:lnTo>
                      <a:pt x="23" y="88"/>
                    </a:lnTo>
                    <a:lnTo>
                      <a:pt x="20" y="77"/>
                    </a:lnTo>
                    <a:lnTo>
                      <a:pt x="17" y="65"/>
                    </a:lnTo>
                    <a:lnTo>
                      <a:pt x="17" y="54"/>
                    </a:lnTo>
                    <a:lnTo>
                      <a:pt x="14" y="43"/>
                    </a:lnTo>
                    <a:lnTo>
                      <a:pt x="11" y="34"/>
                    </a:lnTo>
                    <a:lnTo>
                      <a:pt x="9" y="23"/>
                    </a:lnTo>
                    <a:lnTo>
                      <a:pt x="6" y="1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CustomShape 107"/>
              <p:cNvSpPr/>
              <p:nvPr/>
            </p:nvSpPr>
            <p:spPr>
              <a:xfrm>
                <a:off x="3979440" y="4801680"/>
                <a:ext cx="188280" cy="98280"/>
              </a:xfrm>
              <a:custGeom>
                <a:avLst/>
                <a:gdLst/>
                <a:ahLst/>
                <a:rect l="l" t="t" r="r" b="b"/>
                <a:pathLst>
                  <a:path w="231" h="118">
                    <a:moveTo>
                      <a:pt x="229" y="56"/>
                    </a:moveTo>
                    <a:lnTo>
                      <a:pt x="231" y="45"/>
                    </a:lnTo>
                    <a:lnTo>
                      <a:pt x="231" y="33"/>
                    </a:lnTo>
                    <a:lnTo>
                      <a:pt x="231" y="22"/>
                    </a:lnTo>
                    <a:lnTo>
                      <a:pt x="226" y="16"/>
                    </a:lnTo>
                    <a:lnTo>
                      <a:pt x="220" y="11"/>
                    </a:lnTo>
                    <a:lnTo>
                      <a:pt x="214" y="5"/>
                    </a:lnTo>
                    <a:lnTo>
                      <a:pt x="206" y="2"/>
                    </a:lnTo>
                    <a:lnTo>
                      <a:pt x="198" y="0"/>
                    </a:lnTo>
                    <a:lnTo>
                      <a:pt x="178" y="0"/>
                    </a:lnTo>
                    <a:lnTo>
                      <a:pt x="155" y="2"/>
                    </a:lnTo>
                    <a:lnTo>
                      <a:pt x="135" y="8"/>
                    </a:lnTo>
                    <a:lnTo>
                      <a:pt x="116" y="11"/>
                    </a:lnTo>
                    <a:lnTo>
                      <a:pt x="102" y="14"/>
                    </a:lnTo>
                    <a:lnTo>
                      <a:pt x="88" y="16"/>
                    </a:lnTo>
                    <a:lnTo>
                      <a:pt x="71" y="16"/>
                    </a:lnTo>
                    <a:lnTo>
                      <a:pt x="54" y="19"/>
                    </a:lnTo>
                    <a:lnTo>
                      <a:pt x="40" y="19"/>
                    </a:lnTo>
                    <a:lnTo>
                      <a:pt x="25" y="22"/>
                    </a:lnTo>
                    <a:lnTo>
                      <a:pt x="14" y="28"/>
                    </a:lnTo>
                    <a:lnTo>
                      <a:pt x="9" y="36"/>
                    </a:lnTo>
                    <a:lnTo>
                      <a:pt x="3" y="56"/>
                    </a:lnTo>
                    <a:lnTo>
                      <a:pt x="0" y="73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1" y="110"/>
                    </a:lnTo>
                    <a:lnTo>
                      <a:pt x="17" y="112"/>
                    </a:lnTo>
                    <a:lnTo>
                      <a:pt x="23" y="115"/>
                    </a:lnTo>
                    <a:lnTo>
                      <a:pt x="31" y="118"/>
                    </a:lnTo>
                    <a:lnTo>
                      <a:pt x="37" y="118"/>
                    </a:lnTo>
                    <a:lnTo>
                      <a:pt x="48" y="115"/>
                    </a:lnTo>
                    <a:lnTo>
                      <a:pt x="57" y="112"/>
                    </a:lnTo>
                    <a:lnTo>
                      <a:pt x="68" y="107"/>
                    </a:lnTo>
                    <a:lnTo>
                      <a:pt x="65" y="107"/>
                    </a:lnTo>
                    <a:lnTo>
                      <a:pt x="62" y="107"/>
                    </a:lnTo>
                    <a:lnTo>
                      <a:pt x="54" y="107"/>
                    </a:lnTo>
                    <a:lnTo>
                      <a:pt x="45" y="104"/>
                    </a:lnTo>
                    <a:lnTo>
                      <a:pt x="40" y="101"/>
                    </a:lnTo>
                    <a:lnTo>
                      <a:pt x="31" y="98"/>
                    </a:lnTo>
                    <a:lnTo>
                      <a:pt x="23" y="95"/>
                    </a:lnTo>
                    <a:lnTo>
                      <a:pt x="20" y="90"/>
                    </a:lnTo>
                    <a:lnTo>
                      <a:pt x="14" y="79"/>
                    </a:lnTo>
                    <a:lnTo>
                      <a:pt x="11" y="70"/>
                    </a:lnTo>
                    <a:lnTo>
                      <a:pt x="14" y="62"/>
                    </a:lnTo>
                    <a:lnTo>
                      <a:pt x="17" y="56"/>
                    </a:lnTo>
                    <a:lnTo>
                      <a:pt x="34" y="47"/>
                    </a:lnTo>
                    <a:lnTo>
                      <a:pt x="54" y="42"/>
                    </a:lnTo>
                    <a:lnTo>
                      <a:pt x="79" y="39"/>
                    </a:lnTo>
                    <a:lnTo>
                      <a:pt x="102" y="36"/>
                    </a:lnTo>
                    <a:lnTo>
                      <a:pt x="124" y="33"/>
                    </a:lnTo>
                    <a:lnTo>
                      <a:pt x="138" y="31"/>
                    </a:lnTo>
                    <a:lnTo>
                      <a:pt x="155" y="22"/>
                    </a:lnTo>
                    <a:lnTo>
                      <a:pt x="169" y="19"/>
                    </a:lnTo>
                    <a:lnTo>
                      <a:pt x="183" y="19"/>
                    </a:lnTo>
                    <a:lnTo>
                      <a:pt x="195" y="25"/>
                    </a:lnTo>
                    <a:lnTo>
                      <a:pt x="203" y="31"/>
                    </a:lnTo>
                    <a:lnTo>
                      <a:pt x="209" y="42"/>
                    </a:lnTo>
                    <a:lnTo>
                      <a:pt x="214" y="56"/>
                    </a:lnTo>
                    <a:lnTo>
                      <a:pt x="214" y="76"/>
                    </a:lnTo>
                    <a:lnTo>
                      <a:pt x="217" y="73"/>
                    </a:lnTo>
                    <a:lnTo>
                      <a:pt x="217" y="70"/>
                    </a:lnTo>
                    <a:lnTo>
                      <a:pt x="220" y="67"/>
                    </a:lnTo>
                    <a:lnTo>
                      <a:pt x="223" y="67"/>
                    </a:lnTo>
                    <a:lnTo>
                      <a:pt x="226" y="64"/>
                    </a:lnTo>
                    <a:lnTo>
                      <a:pt x="226" y="62"/>
                    </a:lnTo>
                    <a:lnTo>
                      <a:pt x="229" y="59"/>
                    </a:lnTo>
                    <a:lnTo>
                      <a:pt x="229" y="56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CustomShape 108"/>
              <p:cNvSpPr/>
              <p:nvPr/>
            </p:nvSpPr>
            <p:spPr>
              <a:xfrm>
                <a:off x="4063320" y="4894920"/>
                <a:ext cx="78840" cy="14400"/>
              </a:xfrm>
              <a:custGeom>
                <a:avLst/>
                <a:gdLst/>
                <a:ahLst/>
                <a:rect l="l" t="t" r="r" b="b"/>
                <a:pathLst>
                  <a:path w="98" h="19">
                    <a:moveTo>
                      <a:pt x="0" y="19"/>
                    </a:moveTo>
                    <a:lnTo>
                      <a:pt x="39" y="0"/>
                    </a:lnTo>
                    <a:lnTo>
                      <a:pt x="98" y="0"/>
                    </a:lnTo>
                    <a:lnTo>
                      <a:pt x="67" y="16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CustomShape 109"/>
              <p:cNvSpPr/>
              <p:nvPr/>
            </p:nvSpPr>
            <p:spPr>
              <a:xfrm>
                <a:off x="4039560" y="4679640"/>
                <a:ext cx="75600" cy="107640"/>
              </a:xfrm>
              <a:custGeom>
                <a:avLst/>
                <a:gdLst/>
                <a:ahLst/>
                <a:rect l="l" t="t" r="r" b="b"/>
                <a:pathLst>
                  <a:path w="94" h="129">
                    <a:moveTo>
                      <a:pt x="57" y="0"/>
                    </a:moveTo>
                    <a:lnTo>
                      <a:pt x="60" y="17"/>
                    </a:lnTo>
                    <a:lnTo>
                      <a:pt x="60" y="28"/>
                    </a:lnTo>
                    <a:lnTo>
                      <a:pt x="54" y="42"/>
                    </a:lnTo>
                    <a:lnTo>
                      <a:pt x="48" y="53"/>
                    </a:lnTo>
                    <a:lnTo>
                      <a:pt x="40" y="62"/>
                    </a:lnTo>
                    <a:lnTo>
                      <a:pt x="31" y="70"/>
                    </a:lnTo>
                    <a:lnTo>
                      <a:pt x="20" y="79"/>
                    </a:lnTo>
                    <a:lnTo>
                      <a:pt x="6" y="87"/>
                    </a:lnTo>
                    <a:lnTo>
                      <a:pt x="6" y="93"/>
                    </a:lnTo>
                    <a:lnTo>
                      <a:pt x="6" y="96"/>
                    </a:lnTo>
                    <a:lnTo>
                      <a:pt x="6" y="101"/>
                    </a:lnTo>
                    <a:lnTo>
                      <a:pt x="3" y="107"/>
                    </a:lnTo>
                    <a:lnTo>
                      <a:pt x="3" y="112"/>
                    </a:lnTo>
                    <a:lnTo>
                      <a:pt x="3" y="118"/>
                    </a:lnTo>
                    <a:lnTo>
                      <a:pt x="0" y="124"/>
                    </a:lnTo>
                    <a:lnTo>
                      <a:pt x="0" y="129"/>
                    </a:lnTo>
                    <a:lnTo>
                      <a:pt x="15" y="115"/>
                    </a:lnTo>
                    <a:lnTo>
                      <a:pt x="26" y="104"/>
                    </a:lnTo>
                    <a:lnTo>
                      <a:pt x="34" y="98"/>
                    </a:lnTo>
                    <a:lnTo>
                      <a:pt x="46" y="96"/>
                    </a:lnTo>
                    <a:lnTo>
                      <a:pt x="54" y="96"/>
                    </a:lnTo>
                    <a:lnTo>
                      <a:pt x="65" y="101"/>
                    </a:lnTo>
                    <a:lnTo>
                      <a:pt x="79" y="110"/>
                    </a:lnTo>
                    <a:lnTo>
                      <a:pt x="94" y="121"/>
                    </a:lnTo>
                    <a:lnTo>
                      <a:pt x="88" y="104"/>
                    </a:lnTo>
                    <a:lnTo>
                      <a:pt x="79" y="90"/>
                    </a:lnTo>
                    <a:lnTo>
                      <a:pt x="74" y="76"/>
                    </a:lnTo>
                    <a:lnTo>
                      <a:pt x="68" y="62"/>
                    </a:lnTo>
                    <a:lnTo>
                      <a:pt x="65" y="48"/>
                    </a:lnTo>
                    <a:lnTo>
                      <a:pt x="62" y="33"/>
                    </a:lnTo>
                    <a:lnTo>
                      <a:pt x="60" y="1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CustomShape 110"/>
              <p:cNvSpPr/>
              <p:nvPr/>
            </p:nvSpPr>
            <p:spPr>
              <a:xfrm>
                <a:off x="4155480" y="4679640"/>
                <a:ext cx="51480" cy="91440"/>
              </a:xfrm>
              <a:custGeom>
                <a:avLst/>
                <a:gdLst/>
                <a:ahLst/>
                <a:rect l="l" t="t" r="r" b="b"/>
                <a:pathLst>
                  <a:path w="65" h="110">
                    <a:moveTo>
                      <a:pt x="0" y="31"/>
                    </a:moveTo>
                    <a:lnTo>
                      <a:pt x="15" y="33"/>
                    </a:lnTo>
                    <a:lnTo>
                      <a:pt x="26" y="39"/>
                    </a:lnTo>
                    <a:lnTo>
                      <a:pt x="37" y="48"/>
                    </a:lnTo>
                    <a:lnTo>
                      <a:pt x="46" y="59"/>
                    </a:lnTo>
                    <a:lnTo>
                      <a:pt x="51" y="70"/>
                    </a:lnTo>
                    <a:lnTo>
                      <a:pt x="57" y="84"/>
                    </a:lnTo>
                    <a:lnTo>
                      <a:pt x="63" y="98"/>
                    </a:lnTo>
                    <a:lnTo>
                      <a:pt x="65" y="110"/>
                    </a:lnTo>
                    <a:lnTo>
                      <a:pt x="65" y="101"/>
                    </a:lnTo>
                    <a:lnTo>
                      <a:pt x="63" y="93"/>
                    </a:lnTo>
                    <a:lnTo>
                      <a:pt x="63" y="81"/>
                    </a:lnTo>
                    <a:lnTo>
                      <a:pt x="63" y="73"/>
                    </a:lnTo>
                    <a:lnTo>
                      <a:pt x="60" y="62"/>
                    </a:lnTo>
                    <a:lnTo>
                      <a:pt x="60" y="53"/>
                    </a:lnTo>
                    <a:lnTo>
                      <a:pt x="57" y="42"/>
                    </a:lnTo>
                    <a:lnTo>
                      <a:pt x="57" y="33"/>
                    </a:lnTo>
                    <a:lnTo>
                      <a:pt x="57" y="31"/>
                    </a:lnTo>
                    <a:lnTo>
                      <a:pt x="60" y="25"/>
                    </a:lnTo>
                    <a:lnTo>
                      <a:pt x="60" y="19"/>
                    </a:lnTo>
                    <a:lnTo>
                      <a:pt x="63" y="17"/>
                    </a:lnTo>
                    <a:lnTo>
                      <a:pt x="63" y="11"/>
                    </a:lnTo>
                    <a:lnTo>
                      <a:pt x="65" y="8"/>
                    </a:lnTo>
                    <a:lnTo>
                      <a:pt x="65" y="2"/>
                    </a:lnTo>
                    <a:lnTo>
                      <a:pt x="65" y="0"/>
                    </a:lnTo>
                    <a:lnTo>
                      <a:pt x="60" y="5"/>
                    </a:lnTo>
                    <a:lnTo>
                      <a:pt x="51" y="11"/>
                    </a:lnTo>
                    <a:lnTo>
                      <a:pt x="46" y="17"/>
                    </a:lnTo>
                    <a:lnTo>
                      <a:pt x="37" y="19"/>
                    </a:lnTo>
                    <a:lnTo>
                      <a:pt x="29" y="25"/>
                    </a:lnTo>
                    <a:lnTo>
                      <a:pt x="17" y="28"/>
                    </a:lnTo>
                    <a:lnTo>
                      <a:pt x="9" y="2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" name="CustomShape 111"/>
              <p:cNvSpPr/>
              <p:nvPr/>
            </p:nvSpPr>
            <p:spPr>
              <a:xfrm>
                <a:off x="4195080" y="4794120"/>
                <a:ext cx="93600" cy="65160"/>
              </a:xfrm>
              <a:custGeom>
                <a:avLst/>
                <a:gdLst/>
                <a:ahLst/>
                <a:rect l="l" t="t" r="r" b="b"/>
                <a:pathLst>
                  <a:path w="116" h="79">
                    <a:moveTo>
                      <a:pt x="23" y="0"/>
                    </a:moveTo>
                    <a:lnTo>
                      <a:pt x="20" y="9"/>
                    </a:lnTo>
                    <a:lnTo>
                      <a:pt x="17" y="20"/>
                    </a:lnTo>
                    <a:lnTo>
                      <a:pt x="15" y="28"/>
                    </a:lnTo>
                    <a:lnTo>
                      <a:pt x="12" y="40"/>
                    </a:lnTo>
                    <a:lnTo>
                      <a:pt x="9" y="48"/>
                    </a:lnTo>
                    <a:lnTo>
                      <a:pt x="6" y="59"/>
                    </a:lnTo>
                    <a:lnTo>
                      <a:pt x="3" y="68"/>
                    </a:lnTo>
                    <a:lnTo>
                      <a:pt x="0" y="79"/>
                    </a:lnTo>
                    <a:lnTo>
                      <a:pt x="12" y="65"/>
                    </a:lnTo>
                    <a:lnTo>
                      <a:pt x="23" y="54"/>
                    </a:lnTo>
                    <a:lnTo>
                      <a:pt x="31" y="42"/>
                    </a:lnTo>
                    <a:lnTo>
                      <a:pt x="40" y="40"/>
                    </a:lnTo>
                    <a:lnTo>
                      <a:pt x="48" y="37"/>
                    </a:lnTo>
                    <a:lnTo>
                      <a:pt x="57" y="42"/>
                    </a:lnTo>
                    <a:lnTo>
                      <a:pt x="65" y="54"/>
                    </a:lnTo>
                    <a:lnTo>
                      <a:pt x="74" y="71"/>
                    </a:lnTo>
                    <a:lnTo>
                      <a:pt x="74" y="59"/>
                    </a:lnTo>
                    <a:lnTo>
                      <a:pt x="77" y="51"/>
                    </a:lnTo>
                    <a:lnTo>
                      <a:pt x="82" y="40"/>
                    </a:lnTo>
                    <a:lnTo>
                      <a:pt x="85" y="28"/>
                    </a:lnTo>
                    <a:lnTo>
                      <a:pt x="93" y="20"/>
                    </a:lnTo>
                    <a:lnTo>
                      <a:pt x="99" y="11"/>
                    </a:lnTo>
                    <a:lnTo>
                      <a:pt x="108" y="6"/>
                    </a:lnTo>
                    <a:lnTo>
                      <a:pt x="116" y="0"/>
                    </a:lnTo>
                    <a:lnTo>
                      <a:pt x="108" y="3"/>
                    </a:lnTo>
                    <a:lnTo>
                      <a:pt x="96" y="9"/>
                    </a:lnTo>
                    <a:lnTo>
                      <a:pt x="85" y="11"/>
                    </a:lnTo>
                    <a:lnTo>
                      <a:pt x="74" y="14"/>
                    </a:lnTo>
                    <a:lnTo>
                      <a:pt x="65" y="17"/>
                    </a:lnTo>
                    <a:lnTo>
                      <a:pt x="54" y="17"/>
                    </a:lnTo>
                    <a:lnTo>
                      <a:pt x="43" y="17"/>
                    </a:lnTo>
                    <a:lnTo>
                      <a:pt x="31" y="14"/>
                    </a:lnTo>
                    <a:lnTo>
                      <a:pt x="29" y="14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6" y="9"/>
                    </a:lnTo>
                    <a:lnTo>
                      <a:pt x="26" y="6"/>
                    </a:lnTo>
                    <a:lnTo>
                      <a:pt x="23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CustomShape 112"/>
              <p:cNvSpPr/>
              <p:nvPr/>
            </p:nvSpPr>
            <p:spPr>
              <a:xfrm>
                <a:off x="3891600" y="4732200"/>
                <a:ext cx="100080" cy="77040"/>
              </a:xfrm>
              <a:custGeom>
                <a:avLst/>
                <a:gdLst/>
                <a:ahLst/>
                <a:rect l="l" t="t" r="r" b="b"/>
                <a:pathLst>
                  <a:path w="124" h="93">
                    <a:moveTo>
                      <a:pt x="0" y="11"/>
                    </a:moveTo>
                    <a:lnTo>
                      <a:pt x="11" y="19"/>
                    </a:lnTo>
                    <a:lnTo>
                      <a:pt x="22" y="28"/>
                    </a:lnTo>
                    <a:lnTo>
                      <a:pt x="31" y="36"/>
                    </a:lnTo>
                    <a:lnTo>
                      <a:pt x="39" y="45"/>
                    </a:lnTo>
                    <a:lnTo>
                      <a:pt x="45" y="53"/>
                    </a:lnTo>
                    <a:lnTo>
                      <a:pt x="48" y="65"/>
                    </a:lnTo>
                    <a:lnTo>
                      <a:pt x="51" y="76"/>
                    </a:lnTo>
                    <a:lnTo>
                      <a:pt x="51" y="93"/>
                    </a:lnTo>
                    <a:lnTo>
                      <a:pt x="54" y="79"/>
                    </a:lnTo>
                    <a:lnTo>
                      <a:pt x="59" y="65"/>
                    </a:lnTo>
                    <a:lnTo>
                      <a:pt x="68" y="53"/>
                    </a:lnTo>
                    <a:lnTo>
                      <a:pt x="79" y="42"/>
                    </a:lnTo>
                    <a:lnTo>
                      <a:pt x="90" y="31"/>
                    </a:lnTo>
                    <a:lnTo>
                      <a:pt x="101" y="19"/>
                    </a:lnTo>
                    <a:lnTo>
                      <a:pt x="113" y="11"/>
                    </a:lnTo>
                    <a:lnTo>
                      <a:pt x="124" y="0"/>
                    </a:lnTo>
                    <a:lnTo>
                      <a:pt x="116" y="5"/>
                    </a:lnTo>
                    <a:lnTo>
                      <a:pt x="110" y="8"/>
                    </a:lnTo>
                    <a:lnTo>
                      <a:pt x="101" y="11"/>
                    </a:lnTo>
                    <a:lnTo>
                      <a:pt x="93" y="14"/>
                    </a:lnTo>
                    <a:lnTo>
                      <a:pt x="87" y="17"/>
                    </a:lnTo>
                    <a:lnTo>
                      <a:pt x="79" y="19"/>
                    </a:lnTo>
                    <a:lnTo>
                      <a:pt x="73" y="22"/>
                    </a:lnTo>
                    <a:lnTo>
                      <a:pt x="65" y="25"/>
                    </a:lnTo>
                    <a:lnTo>
                      <a:pt x="56" y="22"/>
                    </a:lnTo>
                    <a:lnTo>
                      <a:pt x="48" y="22"/>
                    </a:lnTo>
                    <a:lnTo>
                      <a:pt x="42" y="19"/>
                    </a:lnTo>
                    <a:lnTo>
                      <a:pt x="34" y="19"/>
                    </a:lnTo>
                    <a:lnTo>
                      <a:pt x="25" y="17"/>
                    </a:lnTo>
                    <a:lnTo>
                      <a:pt x="17" y="17"/>
                    </a:lnTo>
                    <a:lnTo>
                      <a:pt x="8" y="14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CustomShape 113"/>
              <p:cNvSpPr/>
              <p:nvPr/>
            </p:nvSpPr>
            <p:spPr>
              <a:xfrm>
                <a:off x="3977280" y="4643280"/>
                <a:ext cx="77040" cy="84600"/>
              </a:xfrm>
              <a:custGeom>
                <a:avLst/>
                <a:gdLst/>
                <a:ahLst/>
                <a:rect l="l" t="t" r="r" b="b"/>
                <a:pathLst>
                  <a:path w="96" h="102">
                    <a:moveTo>
                      <a:pt x="0" y="6"/>
                    </a:moveTo>
                    <a:lnTo>
                      <a:pt x="14" y="12"/>
                    </a:lnTo>
                    <a:lnTo>
                      <a:pt x="26" y="20"/>
                    </a:lnTo>
                    <a:lnTo>
                      <a:pt x="31" y="31"/>
                    </a:lnTo>
                    <a:lnTo>
                      <a:pt x="37" y="45"/>
                    </a:lnTo>
                    <a:lnTo>
                      <a:pt x="37" y="60"/>
                    </a:lnTo>
                    <a:lnTo>
                      <a:pt x="40" y="74"/>
                    </a:lnTo>
                    <a:lnTo>
                      <a:pt x="40" y="88"/>
                    </a:lnTo>
                    <a:lnTo>
                      <a:pt x="40" y="102"/>
                    </a:lnTo>
                    <a:lnTo>
                      <a:pt x="48" y="88"/>
                    </a:lnTo>
                    <a:lnTo>
                      <a:pt x="54" y="74"/>
                    </a:lnTo>
                    <a:lnTo>
                      <a:pt x="60" y="60"/>
                    </a:lnTo>
                    <a:lnTo>
                      <a:pt x="65" y="48"/>
                    </a:lnTo>
                    <a:lnTo>
                      <a:pt x="74" y="37"/>
                    </a:lnTo>
                    <a:lnTo>
                      <a:pt x="79" y="26"/>
                    </a:lnTo>
                    <a:lnTo>
                      <a:pt x="88" y="12"/>
                    </a:lnTo>
                    <a:lnTo>
                      <a:pt x="96" y="0"/>
                    </a:lnTo>
                    <a:lnTo>
                      <a:pt x="91" y="3"/>
                    </a:lnTo>
                    <a:lnTo>
                      <a:pt x="85" y="3"/>
                    </a:lnTo>
                    <a:lnTo>
                      <a:pt x="79" y="6"/>
                    </a:lnTo>
                    <a:lnTo>
                      <a:pt x="74" y="9"/>
                    </a:lnTo>
                    <a:lnTo>
                      <a:pt x="68" y="12"/>
                    </a:lnTo>
                    <a:lnTo>
                      <a:pt x="62" y="14"/>
                    </a:lnTo>
                    <a:lnTo>
                      <a:pt x="57" y="17"/>
                    </a:lnTo>
                    <a:lnTo>
                      <a:pt x="51" y="20"/>
                    </a:lnTo>
                    <a:lnTo>
                      <a:pt x="45" y="17"/>
                    </a:lnTo>
                    <a:lnTo>
                      <a:pt x="40" y="17"/>
                    </a:lnTo>
                    <a:lnTo>
                      <a:pt x="31" y="14"/>
                    </a:lnTo>
                    <a:lnTo>
                      <a:pt x="26" y="14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9" y="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CustomShape 114"/>
              <p:cNvSpPr/>
              <p:nvPr/>
            </p:nvSpPr>
            <p:spPr>
              <a:xfrm>
                <a:off x="3908160" y="4509360"/>
                <a:ext cx="32760" cy="192240"/>
              </a:xfrm>
              <a:custGeom>
                <a:avLst/>
                <a:gdLst/>
                <a:ahLst/>
                <a:rect l="l" t="t" r="r" b="b"/>
                <a:pathLst>
                  <a:path w="42" h="229">
                    <a:moveTo>
                      <a:pt x="42" y="0"/>
                    </a:moveTo>
                    <a:lnTo>
                      <a:pt x="31" y="3"/>
                    </a:lnTo>
                    <a:lnTo>
                      <a:pt x="22" y="6"/>
                    </a:lnTo>
                    <a:lnTo>
                      <a:pt x="17" y="12"/>
                    </a:lnTo>
                    <a:lnTo>
                      <a:pt x="11" y="17"/>
                    </a:lnTo>
                    <a:lnTo>
                      <a:pt x="5" y="34"/>
                    </a:lnTo>
                    <a:lnTo>
                      <a:pt x="0" y="51"/>
                    </a:lnTo>
                    <a:lnTo>
                      <a:pt x="0" y="74"/>
                    </a:lnTo>
                    <a:lnTo>
                      <a:pt x="0" y="93"/>
                    </a:lnTo>
                    <a:lnTo>
                      <a:pt x="2" y="110"/>
                    </a:lnTo>
                    <a:lnTo>
                      <a:pt x="5" y="127"/>
                    </a:lnTo>
                    <a:lnTo>
                      <a:pt x="2" y="141"/>
                    </a:lnTo>
                    <a:lnTo>
                      <a:pt x="2" y="153"/>
                    </a:lnTo>
                    <a:lnTo>
                      <a:pt x="2" y="170"/>
                    </a:lnTo>
                    <a:lnTo>
                      <a:pt x="2" y="184"/>
                    </a:lnTo>
                    <a:lnTo>
                      <a:pt x="5" y="198"/>
                    </a:lnTo>
                    <a:lnTo>
                      <a:pt x="11" y="212"/>
                    </a:lnTo>
                    <a:lnTo>
                      <a:pt x="19" y="220"/>
                    </a:lnTo>
                    <a:lnTo>
                      <a:pt x="28" y="229"/>
                    </a:lnTo>
                    <a:lnTo>
                      <a:pt x="28" y="226"/>
                    </a:lnTo>
                    <a:lnTo>
                      <a:pt x="28" y="223"/>
                    </a:lnTo>
                    <a:lnTo>
                      <a:pt x="25" y="218"/>
                    </a:lnTo>
                    <a:lnTo>
                      <a:pt x="22" y="209"/>
                    </a:lnTo>
                    <a:lnTo>
                      <a:pt x="19" y="201"/>
                    </a:lnTo>
                    <a:lnTo>
                      <a:pt x="19" y="192"/>
                    </a:lnTo>
                    <a:lnTo>
                      <a:pt x="17" y="181"/>
                    </a:lnTo>
                    <a:lnTo>
                      <a:pt x="17" y="170"/>
                    </a:lnTo>
                    <a:lnTo>
                      <a:pt x="17" y="155"/>
                    </a:lnTo>
                    <a:lnTo>
                      <a:pt x="14" y="136"/>
                    </a:lnTo>
                    <a:lnTo>
                      <a:pt x="14" y="116"/>
                    </a:lnTo>
                    <a:lnTo>
                      <a:pt x="14" y="93"/>
                    </a:lnTo>
                    <a:lnTo>
                      <a:pt x="14" y="71"/>
                    </a:lnTo>
                    <a:lnTo>
                      <a:pt x="11" y="51"/>
                    </a:lnTo>
                    <a:lnTo>
                      <a:pt x="14" y="37"/>
                    </a:lnTo>
                    <a:lnTo>
                      <a:pt x="14" y="29"/>
                    </a:lnTo>
                    <a:lnTo>
                      <a:pt x="17" y="23"/>
                    </a:lnTo>
                    <a:lnTo>
                      <a:pt x="22" y="20"/>
                    </a:lnTo>
                    <a:lnTo>
                      <a:pt x="25" y="14"/>
                    </a:lnTo>
                    <a:lnTo>
                      <a:pt x="31" y="9"/>
                    </a:lnTo>
                    <a:lnTo>
                      <a:pt x="34" y="6"/>
                    </a:lnTo>
                    <a:lnTo>
                      <a:pt x="39" y="3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CustomShape 115"/>
              <p:cNvSpPr/>
              <p:nvPr/>
            </p:nvSpPr>
            <p:spPr>
              <a:xfrm>
                <a:off x="3998520" y="4409280"/>
                <a:ext cx="69840" cy="124560"/>
              </a:xfrm>
              <a:custGeom>
                <a:avLst/>
                <a:gdLst/>
                <a:ahLst/>
                <a:rect l="l" t="t" r="r" b="b"/>
                <a:pathLst>
                  <a:path w="87" h="149">
                    <a:moveTo>
                      <a:pt x="31" y="0"/>
                    </a:moveTo>
                    <a:lnTo>
                      <a:pt x="42" y="20"/>
                    </a:lnTo>
                    <a:lnTo>
                      <a:pt x="48" y="37"/>
                    </a:lnTo>
                    <a:lnTo>
                      <a:pt x="50" y="53"/>
                    </a:lnTo>
                    <a:lnTo>
                      <a:pt x="48" y="70"/>
                    </a:lnTo>
                    <a:lnTo>
                      <a:pt x="42" y="84"/>
                    </a:lnTo>
                    <a:lnTo>
                      <a:pt x="31" y="99"/>
                    </a:lnTo>
                    <a:lnTo>
                      <a:pt x="17" y="116"/>
                    </a:lnTo>
                    <a:lnTo>
                      <a:pt x="0" y="130"/>
                    </a:lnTo>
                    <a:lnTo>
                      <a:pt x="5" y="132"/>
                    </a:lnTo>
                    <a:lnTo>
                      <a:pt x="11" y="135"/>
                    </a:lnTo>
                    <a:lnTo>
                      <a:pt x="14" y="138"/>
                    </a:lnTo>
                    <a:lnTo>
                      <a:pt x="19" y="138"/>
                    </a:lnTo>
                    <a:lnTo>
                      <a:pt x="22" y="141"/>
                    </a:lnTo>
                    <a:lnTo>
                      <a:pt x="28" y="144"/>
                    </a:lnTo>
                    <a:lnTo>
                      <a:pt x="31" y="147"/>
                    </a:lnTo>
                    <a:lnTo>
                      <a:pt x="34" y="149"/>
                    </a:lnTo>
                    <a:lnTo>
                      <a:pt x="36" y="138"/>
                    </a:lnTo>
                    <a:lnTo>
                      <a:pt x="42" y="124"/>
                    </a:lnTo>
                    <a:lnTo>
                      <a:pt x="45" y="110"/>
                    </a:lnTo>
                    <a:lnTo>
                      <a:pt x="50" y="99"/>
                    </a:lnTo>
                    <a:lnTo>
                      <a:pt x="59" y="84"/>
                    </a:lnTo>
                    <a:lnTo>
                      <a:pt x="65" y="76"/>
                    </a:lnTo>
                    <a:lnTo>
                      <a:pt x="76" y="68"/>
                    </a:lnTo>
                    <a:lnTo>
                      <a:pt x="87" y="59"/>
                    </a:lnTo>
                    <a:lnTo>
                      <a:pt x="81" y="48"/>
                    </a:lnTo>
                    <a:lnTo>
                      <a:pt x="76" y="37"/>
                    </a:lnTo>
                    <a:lnTo>
                      <a:pt x="70" y="31"/>
                    </a:lnTo>
                    <a:lnTo>
                      <a:pt x="65" y="22"/>
                    </a:lnTo>
                    <a:lnTo>
                      <a:pt x="59" y="17"/>
                    </a:lnTo>
                    <a:lnTo>
                      <a:pt x="50" y="11"/>
                    </a:lnTo>
                    <a:lnTo>
                      <a:pt x="42" y="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CustomShape 116"/>
              <p:cNvSpPr/>
              <p:nvPr/>
            </p:nvSpPr>
            <p:spPr>
              <a:xfrm>
                <a:off x="3963240" y="5160240"/>
                <a:ext cx="599400" cy="318600"/>
              </a:xfrm>
              <a:custGeom>
                <a:avLst/>
                <a:gdLst/>
                <a:ahLst/>
                <a:rect l="l" t="t" r="r" b="b"/>
                <a:pathLst>
                  <a:path w="731" h="378">
                    <a:moveTo>
                      <a:pt x="731" y="11"/>
                    </a:moveTo>
                    <a:lnTo>
                      <a:pt x="717" y="5"/>
                    </a:lnTo>
                    <a:lnTo>
                      <a:pt x="703" y="3"/>
                    </a:lnTo>
                    <a:lnTo>
                      <a:pt x="689" y="0"/>
                    </a:lnTo>
                    <a:lnTo>
                      <a:pt x="674" y="3"/>
                    </a:lnTo>
                    <a:lnTo>
                      <a:pt x="641" y="5"/>
                    </a:lnTo>
                    <a:lnTo>
                      <a:pt x="604" y="14"/>
                    </a:lnTo>
                    <a:lnTo>
                      <a:pt x="570" y="25"/>
                    </a:lnTo>
                    <a:lnTo>
                      <a:pt x="536" y="36"/>
                    </a:lnTo>
                    <a:lnTo>
                      <a:pt x="508" y="48"/>
                    </a:lnTo>
                    <a:lnTo>
                      <a:pt x="480" y="56"/>
                    </a:lnTo>
                    <a:lnTo>
                      <a:pt x="457" y="62"/>
                    </a:lnTo>
                    <a:lnTo>
                      <a:pt x="432" y="70"/>
                    </a:lnTo>
                    <a:lnTo>
                      <a:pt x="401" y="84"/>
                    </a:lnTo>
                    <a:lnTo>
                      <a:pt x="370" y="96"/>
                    </a:lnTo>
                    <a:lnTo>
                      <a:pt x="339" y="110"/>
                    </a:lnTo>
                    <a:lnTo>
                      <a:pt x="308" y="121"/>
                    </a:lnTo>
                    <a:lnTo>
                      <a:pt x="280" y="135"/>
                    </a:lnTo>
                    <a:lnTo>
                      <a:pt x="254" y="144"/>
                    </a:lnTo>
                    <a:lnTo>
                      <a:pt x="229" y="152"/>
                    </a:lnTo>
                    <a:lnTo>
                      <a:pt x="201" y="161"/>
                    </a:lnTo>
                    <a:lnTo>
                      <a:pt x="170" y="172"/>
                    </a:lnTo>
                    <a:lnTo>
                      <a:pt x="139" y="183"/>
                    </a:lnTo>
                    <a:lnTo>
                      <a:pt x="110" y="194"/>
                    </a:lnTo>
                    <a:lnTo>
                      <a:pt x="88" y="203"/>
                    </a:lnTo>
                    <a:lnTo>
                      <a:pt x="74" y="208"/>
                    </a:lnTo>
                    <a:lnTo>
                      <a:pt x="68" y="208"/>
                    </a:lnTo>
                    <a:lnTo>
                      <a:pt x="65" y="208"/>
                    </a:lnTo>
                    <a:lnTo>
                      <a:pt x="60" y="208"/>
                    </a:lnTo>
                    <a:lnTo>
                      <a:pt x="54" y="208"/>
                    </a:lnTo>
                    <a:lnTo>
                      <a:pt x="43" y="208"/>
                    </a:lnTo>
                    <a:lnTo>
                      <a:pt x="34" y="211"/>
                    </a:lnTo>
                    <a:lnTo>
                      <a:pt x="26" y="217"/>
                    </a:lnTo>
                    <a:lnTo>
                      <a:pt x="20" y="223"/>
                    </a:lnTo>
                    <a:lnTo>
                      <a:pt x="14" y="234"/>
                    </a:lnTo>
                    <a:lnTo>
                      <a:pt x="12" y="248"/>
                    </a:lnTo>
                    <a:lnTo>
                      <a:pt x="9" y="268"/>
                    </a:lnTo>
                    <a:lnTo>
                      <a:pt x="6" y="293"/>
                    </a:lnTo>
                    <a:lnTo>
                      <a:pt x="6" y="316"/>
                    </a:lnTo>
                    <a:lnTo>
                      <a:pt x="3" y="341"/>
                    </a:lnTo>
                    <a:lnTo>
                      <a:pt x="3" y="361"/>
                    </a:lnTo>
                    <a:lnTo>
                      <a:pt x="3" y="372"/>
                    </a:lnTo>
                    <a:lnTo>
                      <a:pt x="0" y="378"/>
                    </a:lnTo>
                    <a:lnTo>
                      <a:pt x="6" y="366"/>
                    </a:lnTo>
                    <a:lnTo>
                      <a:pt x="12" y="347"/>
                    </a:lnTo>
                    <a:lnTo>
                      <a:pt x="20" y="327"/>
                    </a:lnTo>
                    <a:lnTo>
                      <a:pt x="29" y="302"/>
                    </a:lnTo>
                    <a:lnTo>
                      <a:pt x="37" y="279"/>
                    </a:lnTo>
                    <a:lnTo>
                      <a:pt x="48" y="259"/>
                    </a:lnTo>
                    <a:lnTo>
                      <a:pt x="57" y="245"/>
                    </a:lnTo>
                    <a:lnTo>
                      <a:pt x="65" y="237"/>
                    </a:lnTo>
                    <a:lnTo>
                      <a:pt x="74" y="234"/>
                    </a:lnTo>
                    <a:lnTo>
                      <a:pt x="85" y="234"/>
                    </a:lnTo>
                    <a:lnTo>
                      <a:pt x="93" y="234"/>
                    </a:lnTo>
                    <a:lnTo>
                      <a:pt x="105" y="234"/>
                    </a:lnTo>
                    <a:lnTo>
                      <a:pt x="113" y="234"/>
                    </a:lnTo>
                    <a:lnTo>
                      <a:pt x="122" y="237"/>
                    </a:lnTo>
                    <a:lnTo>
                      <a:pt x="127" y="237"/>
                    </a:lnTo>
                    <a:lnTo>
                      <a:pt x="127" y="228"/>
                    </a:lnTo>
                    <a:lnTo>
                      <a:pt x="127" y="223"/>
                    </a:lnTo>
                    <a:lnTo>
                      <a:pt x="127" y="217"/>
                    </a:lnTo>
                    <a:lnTo>
                      <a:pt x="130" y="211"/>
                    </a:lnTo>
                    <a:lnTo>
                      <a:pt x="141" y="203"/>
                    </a:lnTo>
                    <a:lnTo>
                      <a:pt x="153" y="197"/>
                    </a:lnTo>
                    <a:lnTo>
                      <a:pt x="167" y="194"/>
                    </a:lnTo>
                    <a:lnTo>
                      <a:pt x="184" y="192"/>
                    </a:lnTo>
                    <a:lnTo>
                      <a:pt x="198" y="192"/>
                    </a:lnTo>
                    <a:lnTo>
                      <a:pt x="209" y="192"/>
                    </a:lnTo>
                    <a:lnTo>
                      <a:pt x="212" y="189"/>
                    </a:lnTo>
                    <a:lnTo>
                      <a:pt x="218" y="183"/>
                    </a:lnTo>
                    <a:lnTo>
                      <a:pt x="226" y="177"/>
                    </a:lnTo>
                    <a:lnTo>
                      <a:pt x="237" y="169"/>
                    </a:lnTo>
                    <a:lnTo>
                      <a:pt x="251" y="161"/>
                    </a:lnTo>
                    <a:lnTo>
                      <a:pt x="263" y="155"/>
                    </a:lnTo>
                    <a:lnTo>
                      <a:pt x="274" y="149"/>
                    </a:lnTo>
                    <a:lnTo>
                      <a:pt x="282" y="146"/>
                    </a:lnTo>
                    <a:lnTo>
                      <a:pt x="294" y="149"/>
                    </a:lnTo>
                    <a:lnTo>
                      <a:pt x="299" y="155"/>
                    </a:lnTo>
                    <a:lnTo>
                      <a:pt x="305" y="161"/>
                    </a:lnTo>
                    <a:lnTo>
                      <a:pt x="311" y="166"/>
                    </a:lnTo>
                    <a:lnTo>
                      <a:pt x="313" y="166"/>
                    </a:lnTo>
                    <a:lnTo>
                      <a:pt x="319" y="163"/>
                    </a:lnTo>
                    <a:lnTo>
                      <a:pt x="328" y="152"/>
                    </a:lnTo>
                    <a:lnTo>
                      <a:pt x="336" y="129"/>
                    </a:lnTo>
                    <a:lnTo>
                      <a:pt x="347" y="127"/>
                    </a:lnTo>
                    <a:lnTo>
                      <a:pt x="356" y="121"/>
                    </a:lnTo>
                    <a:lnTo>
                      <a:pt x="367" y="118"/>
                    </a:lnTo>
                    <a:lnTo>
                      <a:pt x="375" y="115"/>
                    </a:lnTo>
                    <a:lnTo>
                      <a:pt x="387" y="110"/>
                    </a:lnTo>
                    <a:lnTo>
                      <a:pt x="395" y="107"/>
                    </a:lnTo>
                    <a:lnTo>
                      <a:pt x="407" y="101"/>
                    </a:lnTo>
                    <a:lnTo>
                      <a:pt x="415" y="98"/>
                    </a:lnTo>
                    <a:lnTo>
                      <a:pt x="418" y="107"/>
                    </a:lnTo>
                    <a:lnTo>
                      <a:pt x="421" y="115"/>
                    </a:lnTo>
                    <a:lnTo>
                      <a:pt x="421" y="124"/>
                    </a:lnTo>
                    <a:lnTo>
                      <a:pt x="423" y="132"/>
                    </a:lnTo>
                    <a:lnTo>
                      <a:pt x="426" y="141"/>
                    </a:lnTo>
                    <a:lnTo>
                      <a:pt x="426" y="149"/>
                    </a:lnTo>
                    <a:lnTo>
                      <a:pt x="429" y="158"/>
                    </a:lnTo>
                    <a:lnTo>
                      <a:pt x="432" y="166"/>
                    </a:lnTo>
                    <a:lnTo>
                      <a:pt x="432" y="155"/>
                    </a:lnTo>
                    <a:lnTo>
                      <a:pt x="435" y="146"/>
                    </a:lnTo>
                    <a:lnTo>
                      <a:pt x="435" y="138"/>
                    </a:lnTo>
                    <a:lnTo>
                      <a:pt x="438" y="127"/>
                    </a:lnTo>
                    <a:lnTo>
                      <a:pt x="438" y="118"/>
                    </a:lnTo>
                    <a:lnTo>
                      <a:pt x="440" y="110"/>
                    </a:lnTo>
                    <a:lnTo>
                      <a:pt x="443" y="101"/>
                    </a:lnTo>
                    <a:lnTo>
                      <a:pt x="443" y="90"/>
                    </a:lnTo>
                    <a:lnTo>
                      <a:pt x="446" y="90"/>
                    </a:lnTo>
                    <a:lnTo>
                      <a:pt x="449" y="87"/>
                    </a:lnTo>
                    <a:lnTo>
                      <a:pt x="454" y="84"/>
                    </a:lnTo>
                    <a:lnTo>
                      <a:pt x="463" y="79"/>
                    </a:lnTo>
                    <a:lnTo>
                      <a:pt x="471" y="73"/>
                    </a:lnTo>
                    <a:lnTo>
                      <a:pt x="483" y="70"/>
                    </a:lnTo>
                    <a:lnTo>
                      <a:pt x="491" y="67"/>
                    </a:lnTo>
                    <a:lnTo>
                      <a:pt x="500" y="67"/>
                    </a:lnTo>
                    <a:lnTo>
                      <a:pt x="517" y="65"/>
                    </a:lnTo>
                    <a:lnTo>
                      <a:pt x="539" y="56"/>
                    </a:lnTo>
                    <a:lnTo>
                      <a:pt x="570" y="45"/>
                    </a:lnTo>
                    <a:lnTo>
                      <a:pt x="598" y="34"/>
                    </a:lnTo>
                    <a:lnTo>
                      <a:pt x="629" y="25"/>
                    </a:lnTo>
                    <a:lnTo>
                      <a:pt x="655" y="22"/>
                    </a:lnTo>
                    <a:lnTo>
                      <a:pt x="663" y="22"/>
                    </a:lnTo>
                    <a:lnTo>
                      <a:pt x="672" y="28"/>
                    </a:lnTo>
                    <a:lnTo>
                      <a:pt x="674" y="34"/>
                    </a:lnTo>
                    <a:lnTo>
                      <a:pt x="677" y="42"/>
                    </a:lnTo>
                    <a:lnTo>
                      <a:pt x="683" y="36"/>
                    </a:lnTo>
                    <a:lnTo>
                      <a:pt x="689" y="34"/>
                    </a:lnTo>
                    <a:lnTo>
                      <a:pt x="697" y="28"/>
                    </a:lnTo>
                    <a:lnTo>
                      <a:pt x="703" y="22"/>
                    </a:lnTo>
                    <a:lnTo>
                      <a:pt x="708" y="17"/>
                    </a:lnTo>
                    <a:lnTo>
                      <a:pt x="717" y="14"/>
                    </a:lnTo>
                    <a:lnTo>
                      <a:pt x="722" y="11"/>
                    </a:lnTo>
                    <a:lnTo>
                      <a:pt x="731" y="11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CustomShape 117"/>
              <p:cNvSpPr/>
              <p:nvPr/>
            </p:nvSpPr>
            <p:spPr>
              <a:xfrm>
                <a:off x="4325040" y="5236560"/>
                <a:ext cx="96120" cy="115200"/>
              </a:xfrm>
              <a:custGeom>
                <a:avLst/>
                <a:gdLst/>
                <a:ahLst/>
                <a:rect l="l" t="t" r="r" b="b"/>
                <a:pathLst>
                  <a:path w="119" h="138">
                    <a:moveTo>
                      <a:pt x="85" y="0"/>
                    </a:moveTo>
                    <a:lnTo>
                      <a:pt x="82" y="14"/>
                    </a:lnTo>
                    <a:lnTo>
                      <a:pt x="82" y="28"/>
                    </a:lnTo>
                    <a:lnTo>
                      <a:pt x="79" y="42"/>
                    </a:lnTo>
                    <a:lnTo>
                      <a:pt x="77" y="54"/>
                    </a:lnTo>
                    <a:lnTo>
                      <a:pt x="71" y="62"/>
                    </a:lnTo>
                    <a:lnTo>
                      <a:pt x="62" y="71"/>
                    </a:lnTo>
                    <a:lnTo>
                      <a:pt x="51" y="76"/>
                    </a:lnTo>
                    <a:lnTo>
                      <a:pt x="34" y="82"/>
                    </a:lnTo>
                    <a:lnTo>
                      <a:pt x="31" y="82"/>
                    </a:lnTo>
                    <a:lnTo>
                      <a:pt x="26" y="85"/>
                    </a:lnTo>
                    <a:lnTo>
                      <a:pt x="23" y="87"/>
                    </a:lnTo>
                    <a:lnTo>
                      <a:pt x="17" y="87"/>
                    </a:lnTo>
                    <a:lnTo>
                      <a:pt x="14" y="90"/>
                    </a:lnTo>
                    <a:lnTo>
                      <a:pt x="9" y="93"/>
                    </a:lnTo>
                    <a:lnTo>
                      <a:pt x="6" y="93"/>
                    </a:lnTo>
                    <a:lnTo>
                      <a:pt x="0" y="96"/>
                    </a:lnTo>
                    <a:lnTo>
                      <a:pt x="3" y="96"/>
                    </a:lnTo>
                    <a:lnTo>
                      <a:pt x="9" y="93"/>
                    </a:lnTo>
                    <a:lnTo>
                      <a:pt x="20" y="90"/>
                    </a:lnTo>
                    <a:lnTo>
                      <a:pt x="31" y="87"/>
                    </a:lnTo>
                    <a:lnTo>
                      <a:pt x="45" y="87"/>
                    </a:lnTo>
                    <a:lnTo>
                      <a:pt x="57" y="87"/>
                    </a:lnTo>
                    <a:lnTo>
                      <a:pt x="68" y="90"/>
                    </a:lnTo>
                    <a:lnTo>
                      <a:pt x="74" y="93"/>
                    </a:lnTo>
                    <a:lnTo>
                      <a:pt x="79" y="102"/>
                    </a:lnTo>
                    <a:lnTo>
                      <a:pt x="79" y="107"/>
                    </a:lnTo>
                    <a:lnTo>
                      <a:pt x="77" y="116"/>
                    </a:lnTo>
                    <a:lnTo>
                      <a:pt x="74" y="121"/>
                    </a:lnTo>
                    <a:lnTo>
                      <a:pt x="71" y="127"/>
                    </a:lnTo>
                    <a:lnTo>
                      <a:pt x="65" y="130"/>
                    </a:lnTo>
                    <a:lnTo>
                      <a:pt x="62" y="133"/>
                    </a:lnTo>
                    <a:lnTo>
                      <a:pt x="68" y="133"/>
                    </a:lnTo>
                    <a:lnTo>
                      <a:pt x="77" y="135"/>
                    </a:lnTo>
                    <a:lnTo>
                      <a:pt x="85" y="135"/>
                    </a:lnTo>
                    <a:lnTo>
                      <a:pt x="91" y="135"/>
                    </a:lnTo>
                    <a:lnTo>
                      <a:pt x="99" y="138"/>
                    </a:lnTo>
                    <a:lnTo>
                      <a:pt x="105" y="138"/>
                    </a:lnTo>
                    <a:lnTo>
                      <a:pt x="113" y="138"/>
                    </a:lnTo>
                    <a:lnTo>
                      <a:pt x="119" y="138"/>
                    </a:lnTo>
                    <a:lnTo>
                      <a:pt x="116" y="135"/>
                    </a:lnTo>
                    <a:lnTo>
                      <a:pt x="113" y="133"/>
                    </a:lnTo>
                    <a:lnTo>
                      <a:pt x="110" y="127"/>
                    </a:lnTo>
                    <a:lnTo>
                      <a:pt x="108" y="124"/>
                    </a:lnTo>
                    <a:lnTo>
                      <a:pt x="105" y="121"/>
                    </a:lnTo>
                    <a:lnTo>
                      <a:pt x="102" y="116"/>
                    </a:lnTo>
                    <a:lnTo>
                      <a:pt x="99" y="113"/>
                    </a:lnTo>
                    <a:lnTo>
                      <a:pt x="96" y="110"/>
                    </a:lnTo>
                    <a:lnTo>
                      <a:pt x="93" y="96"/>
                    </a:lnTo>
                    <a:lnTo>
                      <a:pt x="93" y="82"/>
                    </a:lnTo>
                    <a:lnTo>
                      <a:pt x="91" y="68"/>
                    </a:lnTo>
                    <a:lnTo>
                      <a:pt x="91" y="54"/>
                    </a:lnTo>
                    <a:lnTo>
                      <a:pt x="88" y="39"/>
                    </a:lnTo>
                    <a:lnTo>
                      <a:pt x="88" y="25"/>
                    </a:lnTo>
                    <a:lnTo>
                      <a:pt x="85" y="1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CustomShape 118"/>
              <p:cNvSpPr/>
              <p:nvPr/>
            </p:nvSpPr>
            <p:spPr>
              <a:xfrm>
                <a:off x="4436640" y="5231520"/>
                <a:ext cx="95400" cy="93960"/>
              </a:xfrm>
              <a:custGeom>
                <a:avLst/>
                <a:gdLst/>
                <a:ahLst/>
                <a:rect l="l" t="t" r="r" b="b"/>
                <a:pathLst>
                  <a:path w="118" h="113">
                    <a:moveTo>
                      <a:pt x="87" y="0"/>
                    </a:moveTo>
                    <a:lnTo>
                      <a:pt x="76" y="12"/>
                    </a:lnTo>
                    <a:lnTo>
                      <a:pt x="65" y="23"/>
                    </a:lnTo>
                    <a:lnTo>
                      <a:pt x="56" y="34"/>
                    </a:lnTo>
                    <a:lnTo>
                      <a:pt x="45" y="45"/>
                    </a:lnTo>
                    <a:lnTo>
                      <a:pt x="36" y="60"/>
                    </a:lnTo>
                    <a:lnTo>
                      <a:pt x="25" y="68"/>
                    </a:lnTo>
                    <a:lnTo>
                      <a:pt x="14" y="79"/>
                    </a:lnTo>
                    <a:lnTo>
                      <a:pt x="0" y="91"/>
                    </a:lnTo>
                    <a:lnTo>
                      <a:pt x="14" y="88"/>
                    </a:lnTo>
                    <a:lnTo>
                      <a:pt x="22" y="85"/>
                    </a:lnTo>
                    <a:lnTo>
                      <a:pt x="31" y="85"/>
                    </a:lnTo>
                    <a:lnTo>
                      <a:pt x="36" y="82"/>
                    </a:lnTo>
                    <a:lnTo>
                      <a:pt x="45" y="79"/>
                    </a:lnTo>
                    <a:lnTo>
                      <a:pt x="51" y="74"/>
                    </a:lnTo>
                    <a:lnTo>
                      <a:pt x="59" y="68"/>
                    </a:lnTo>
                    <a:lnTo>
                      <a:pt x="67" y="62"/>
                    </a:lnTo>
                    <a:lnTo>
                      <a:pt x="70" y="71"/>
                    </a:lnTo>
                    <a:lnTo>
                      <a:pt x="76" y="79"/>
                    </a:lnTo>
                    <a:lnTo>
                      <a:pt x="82" y="91"/>
                    </a:lnTo>
                    <a:lnTo>
                      <a:pt x="84" y="99"/>
                    </a:lnTo>
                    <a:lnTo>
                      <a:pt x="90" y="108"/>
                    </a:lnTo>
                    <a:lnTo>
                      <a:pt x="93" y="113"/>
                    </a:lnTo>
                    <a:lnTo>
                      <a:pt x="93" y="108"/>
                    </a:lnTo>
                    <a:lnTo>
                      <a:pt x="93" y="99"/>
                    </a:lnTo>
                    <a:lnTo>
                      <a:pt x="93" y="91"/>
                    </a:lnTo>
                    <a:lnTo>
                      <a:pt x="93" y="79"/>
                    </a:lnTo>
                    <a:lnTo>
                      <a:pt x="90" y="68"/>
                    </a:lnTo>
                    <a:lnTo>
                      <a:pt x="90" y="60"/>
                    </a:lnTo>
                    <a:lnTo>
                      <a:pt x="90" y="54"/>
                    </a:lnTo>
                    <a:lnTo>
                      <a:pt x="90" y="51"/>
                    </a:lnTo>
                    <a:lnTo>
                      <a:pt x="93" y="48"/>
                    </a:lnTo>
                    <a:lnTo>
                      <a:pt x="98" y="45"/>
                    </a:lnTo>
                    <a:lnTo>
                      <a:pt x="101" y="43"/>
                    </a:lnTo>
                    <a:lnTo>
                      <a:pt x="104" y="40"/>
                    </a:lnTo>
                    <a:lnTo>
                      <a:pt x="107" y="37"/>
                    </a:lnTo>
                    <a:lnTo>
                      <a:pt x="113" y="34"/>
                    </a:lnTo>
                    <a:lnTo>
                      <a:pt x="115" y="31"/>
                    </a:lnTo>
                    <a:lnTo>
                      <a:pt x="118" y="29"/>
                    </a:lnTo>
                    <a:lnTo>
                      <a:pt x="113" y="29"/>
                    </a:lnTo>
                    <a:lnTo>
                      <a:pt x="107" y="31"/>
                    </a:lnTo>
                    <a:lnTo>
                      <a:pt x="101" y="31"/>
                    </a:lnTo>
                    <a:lnTo>
                      <a:pt x="96" y="31"/>
                    </a:lnTo>
                    <a:lnTo>
                      <a:pt x="90" y="31"/>
                    </a:lnTo>
                    <a:lnTo>
                      <a:pt x="84" y="34"/>
                    </a:lnTo>
                    <a:lnTo>
                      <a:pt x="79" y="34"/>
                    </a:lnTo>
                    <a:lnTo>
                      <a:pt x="73" y="34"/>
                    </a:lnTo>
                    <a:lnTo>
                      <a:pt x="76" y="31"/>
                    </a:lnTo>
                    <a:lnTo>
                      <a:pt x="76" y="26"/>
                    </a:lnTo>
                    <a:lnTo>
                      <a:pt x="79" y="23"/>
                    </a:lnTo>
                    <a:lnTo>
                      <a:pt x="79" y="17"/>
                    </a:lnTo>
                    <a:lnTo>
                      <a:pt x="82" y="14"/>
                    </a:lnTo>
                    <a:lnTo>
                      <a:pt x="84" y="9"/>
                    </a:lnTo>
                    <a:lnTo>
                      <a:pt x="84" y="6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CustomShape 119"/>
              <p:cNvSpPr/>
              <p:nvPr/>
            </p:nvSpPr>
            <p:spPr>
              <a:xfrm>
                <a:off x="3961440" y="5387400"/>
                <a:ext cx="267120" cy="385560"/>
              </a:xfrm>
              <a:custGeom>
                <a:avLst/>
                <a:gdLst/>
                <a:ahLst/>
                <a:rect l="l" t="t" r="r" b="b"/>
                <a:pathLst>
                  <a:path w="327" h="457">
                    <a:moveTo>
                      <a:pt x="14" y="0"/>
                    </a:moveTo>
                    <a:lnTo>
                      <a:pt x="11" y="39"/>
                    </a:lnTo>
                    <a:lnTo>
                      <a:pt x="8" y="82"/>
                    </a:lnTo>
                    <a:lnTo>
                      <a:pt x="5" y="121"/>
                    </a:lnTo>
                    <a:lnTo>
                      <a:pt x="5" y="163"/>
                    </a:lnTo>
                    <a:lnTo>
                      <a:pt x="2" y="203"/>
                    </a:lnTo>
                    <a:lnTo>
                      <a:pt x="2" y="245"/>
                    </a:lnTo>
                    <a:lnTo>
                      <a:pt x="2" y="285"/>
                    </a:lnTo>
                    <a:lnTo>
                      <a:pt x="2" y="327"/>
                    </a:lnTo>
                    <a:lnTo>
                      <a:pt x="0" y="341"/>
                    </a:lnTo>
                    <a:lnTo>
                      <a:pt x="0" y="358"/>
                    </a:lnTo>
                    <a:lnTo>
                      <a:pt x="0" y="375"/>
                    </a:lnTo>
                    <a:lnTo>
                      <a:pt x="2" y="392"/>
                    </a:lnTo>
                    <a:lnTo>
                      <a:pt x="5" y="406"/>
                    </a:lnTo>
                    <a:lnTo>
                      <a:pt x="14" y="420"/>
                    </a:lnTo>
                    <a:lnTo>
                      <a:pt x="25" y="434"/>
                    </a:lnTo>
                    <a:lnTo>
                      <a:pt x="42" y="443"/>
                    </a:lnTo>
                    <a:lnTo>
                      <a:pt x="59" y="448"/>
                    </a:lnTo>
                    <a:lnTo>
                      <a:pt x="76" y="454"/>
                    </a:lnTo>
                    <a:lnTo>
                      <a:pt x="93" y="457"/>
                    </a:lnTo>
                    <a:lnTo>
                      <a:pt x="107" y="457"/>
                    </a:lnTo>
                    <a:lnTo>
                      <a:pt x="118" y="454"/>
                    </a:lnTo>
                    <a:lnTo>
                      <a:pt x="129" y="451"/>
                    </a:lnTo>
                    <a:lnTo>
                      <a:pt x="138" y="445"/>
                    </a:lnTo>
                    <a:lnTo>
                      <a:pt x="146" y="437"/>
                    </a:lnTo>
                    <a:lnTo>
                      <a:pt x="169" y="406"/>
                    </a:lnTo>
                    <a:lnTo>
                      <a:pt x="191" y="375"/>
                    </a:lnTo>
                    <a:lnTo>
                      <a:pt x="214" y="344"/>
                    </a:lnTo>
                    <a:lnTo>
                      <a:pt x="236" y="310"/>
                    </a:lnTo>
                    <a:lnTo>
                      <a:pt x="259" y="279"/>
                    </a:lnTo>
                    <a:lnTo>
                      <a:pt x="282" y="248"/>
                    </a:lnTo>
                    <a:lnTo>
                      <a:pt x="304" y="217"/>
                    </a:lnTo>
                    <a:lnTo>
                      <a:pt x="327" y="186"/>
                    </a:lnTo>
                    <a:lnTo>
                      <a:pt x="313" y="197"/>
                    </a:lnTo>
                    <a:lnTo>
                      <a:pt x="301" y="203"/>
                    </a:lnTo>
                    <a:lnTo>
                      <a:pt x="287" y="203"/>
                    </a:lnTo>
                    <a:lnTo>
                      <a:pt x="276" y="200"/>
                    </a:lnTo>
                    <a:lnTo>
                      <a:pt x="262" y="194"/>
                    </a:lnTo>
                    <a:lnTo>
                      <a:pt x="251" y="189"/>
                    </a:lnTo>
                    <a:lnTo>
                      <a:pt x="236" y="180"/>
                    </a:lnTo>
                    <a:lnTo>
                      <a:pt x="222" y="175"/>
                    </a:lnTo>
                    <a:lnTo>
                      <a:pt x="225" y="175"/>
                    </a:lnTo>
                    <a:lnTo>
                      <a:pt x="228" y="180"/>
                    </a:lnTo>
                    <a:lnTo>
                      <a:pt x="234" y="186"/>
                    </a:lnTo>
                    <a:lnTo>
                      <a:pt x="239" y="192"/>
                    </a:lnTo>
                    <a:lnTo>
                      <a:pt x="245" y="200"/>
                    </a:lnTo>
                    <a:lnTo>
                      <a:pt x="251" y="208"/>
                    </a:lnTo>
                    <a:lnTo>
                      <a:pt x="256" y="214"/>
                    </a:lnTo>
                    <a:lnTo>
                      <a:pt x="259" y="220"/>
                    </a:lnTo>
                    <a:lnTo>
                      <a:pt x="259" y="228"/>
                    </a:lnTo>
                    <a:lnTo>
                      <a:pt x="256" y="237"/>
                    </a:lnTo>
                    <a:lnTo>
                      <a:pt x="256" y="245"/>
                    </a:lnTo>
                    <a:lnTo>
                      <a:pt x="253" y="254"/>
                    </a:lnTo>
                    <a:lnTo>
                      <a:pt x="248" y="262"/>
                    </a:lnTo>
                    <a:lnTo>
                      <a:pt x="242" y="271"/>
                    </a:lnTo>
                    <a:lnTo>
                      <a:pt x="236" y="273"/>
                    </a:lnTo>
                    <a:lnTo>
                      <a:pt x="231" y="276"/>
                    </a:lnTo>
                    <a:lnTo>
                      <a:pt x="222" y="276"/>
                    </a:lnTo>
                    <a:lnTo>
                      <a:pt x="214" y="276"/>
                    </a:lnTo>
                    <a:lnTo>
                      <a:pt x="205" y="273"/>
                    </a:lnTo>
                    <a:lnTo>
                      <a:pt x="197" y="273"/>
                    </a:lnTo>
                    <a:lnTo>
                      <a:pt x="189" y="271"/>
                    </a:lnTo>
                    <a:lnTo>
                      <a:pt x="183" y="268"/>
                    </a:lnTo>
                    <a:lnTo>
                      <a:pt x="177" y="268"/>
                    </a:lnTo>
                    <a:lnTo>
                      <a:pt x="177" y="265"/>
                    </a:lnTo>
                    <a:lnTo>
                      <a:pt x="189" y="273"/>
                    </a:lnTo>
                    <a:lnTo>
                      <a:pt x="197" y="282"/>
                    </a:lnTo>
                    <a:lnTo>
                      <a:pt x="205" y="287"/>
                    </a:lnTo>
                    <a:lnTo>
                      <a:pt x="211" y="296"/>
                    </a:lnTo>
                    <a:lnTo>
                      <a:pt x="211" y="302"/>
                    </a:lnTo>
                    <a:lnTo>
                      <a:pt x="211" y="310"/>
                    </a:lnTo>
                    <a:lnTo>
                      <a:pt x="211" y="316"/>
                    </a:lnTo>
                    <a:lnTo>
                      <a:pt x="205" y="321"/>
                    </a:lnTo>
                    <a:lnTo>
                      <a:pt x="194" y="333"/>
                    </a:lnTo>
                    <a:lnTo>
                      <a:pt x="177" y="338"/>
                    </a:lnTo>
                    <a:lnTo>
                      <a:pt x="155" y="341"/>
                    </a:lnTo>
                    <a:lnTo>
                      <a:pt x="129" y="341"/>
                    </a:lnTo>
                    <a:lnTo>
                      <a:pt x="132" y="341"/>
                    </a:lnTo>
                    <a:lnTo>
                      <a:pt x="135" y="344"/>
                    </a:lnTo>
                    <a:lnTo>
                      <a:pt x="138" y="347"/>
                    </a:lnTo>
                    <a:lnTo>
                      <a:pt x="143" y="350"/>
                    </a:lnTo>
                    <a:lnTo>
                      <a:pt x="146" y="355"/>
                    </a:lnTo>
                    <a:lnTo>
                      <a:pt x="152" y="361"/>
                    </a:lnTo>
                    <a:lnTo>
                      <a:pt x="155" y="369"/>
                    </a:lnTo>
                    <a:lnTo>
                      <a:pt x="157" y="375"/>
                    </a:lnTo>
                    <a:lnTo>
                      <a:pt x="157" y="383"/>
                    </a:lnTo>
                    <a:lnTo>
                      <a:pt x="155" y="392"/>
                    </a:lnTo>
                    <a:lnTo>
                      <a:pt x="152" y="400"/>
                    </a:lnTo>
                    <a:lnTo>
                      <a:pt x="143" y="409"/>
                    </a:lnTo>
                    <a:lnTo>
                      <a:pt x="138" y="417"/>
                    </a:lnTo>
                    <a:lnTo>
                      <a:pt x="132" y="423"/>
                    </a:lnTo>
                    <a:lnTo>
                      <a:pt x="126" y="426"/>
                    </a:lnTo>
                    <a:lnTo>
                      <a:pt x="121" y="429"/>
                    </a:lnTo>
                    <a:lnTo>
                      <a:pt x="118" y="426"/>
                    </a:lnTo>
                    <a:lnTo>
                      <a:pt x="112" y="417"/>
                    </a:lnTo>
                    <a:lnTo>
                      <a:pt x="110" y="409"/>
                    </a:lnTo>
                    <a:lnTo>
                      <a:pt x="107" y="400"/>
                    </a:lnTo>
                    <a:lnTo>
                      <a:pt x="107" y="392"/>
                    </a:lnTo>
                    <a:lnTo>
                      <a:pt x="104" y="383"/>
                    </a:lnTo>
                    <a:lnTo>
                      <a:pt x="104" y="378"/>
                    </a:lnTo>
                    <a:lnTo>
                      <a:pt x="104" y="375"/>
                    </a:lnTo>
                    <a:lnTo>
                      <a:pt x="101" y="378"/>
                    </a:lnTo>
                    <a:lnTo>
                      <a:pt x="98" y="386"/>
                    </a:lnTo>
                    <a:lnTo>
                      <a:pt x="95" y="395"/>
                    </a:lnTo>
                    <a:lnTo>
                      <a:pt x="90" y="406"/>
                    </a:lnTo>
                    <a:lnTo>
                      <a:pt x="87" y="414"/>
                    </a:lnTo>
                    <a:lnTo>
                      <a:pt x="79" y="423"/>
                    </a:lnTo>
                    <a:lnTo>
                      <a:pt x="73" y="426"/>
                    </a:lnTo>
                    <a:lnTo>
                      <a:pt x="67" y="423"/>
                    </a:lnTo>
                    <a:lnTo>
                      <a:pt x="47" y="403"/>
                    </a:lnTo>
                    <a:lnTo>
                      <a:pt x="33" y="386"/>
                    </a:lnTo>
                    <a:lnTo>
                      <a:pt x="22" y="369"/>
                    </a:lnTo>
                    <a:lnTo>
                      <a:pt x="19" y="352"/>
                    </a:lnTo>
                    <a:lnTo>
                      <a:pt x="22" y="335"/>
                    </a:lnTo>
                    <a:lnTo>
                      <a:pt x="28" y="319"/>
                    </a:lnTo>
                    <a:lnTo>
                      <a:pt x="36" y="299"/>
                    </a:lnTo>
                    <a:lnTo>
                      <a:pt x="53" y="276"/>
                    </a:lnTo>
                    <a:lnTo>
                      <a:pt x="50" y="279"/>
                    </a:lnTo>
                    <a:lnTo>
                      <a:pt x="45" y="279"/>
                    </a:lnTo>
                    <a:lnTo>
                      <a:pt x="42" y="279"/>
                    </a:lnTo>
                    <a:lnTo>
                      <a:pt x="39" y="279"/>
                    </a:lnTo>
                    <a:lnTo>
                      <a:pt x="36" y="282"/>
                    </a:lnTo>
                    <a:lnTo>
                      <a:pt x="33" y="282"/>
                    </a:lnTo>
                    <a:lnTo>
                      <a:pt x="31" y="282"/>
                    </a:lnTo>
                    <a:lnTo>
                      <a:pt x="28" y="285"/>
                    </a:lnTo>
                    <a:lnTo>
                      <a:pt x="28" y="268"/>
                    </a:lnTo>
                    <a:lnTo>
                      <a:pt x="25" y="254"/>
                    </a:lnTo>
                    <a:lnTo>
                      <a:pt x="25" y="240"/>
                    </a:lnTo>
                    <a:lnTo>
                      <a:pt x="22" y="225"/>
                    </a:lnTo>
                    <a:lnTo>
                      <a:pt x="22" y="211"/>
                    </a:lnTo>
                    <a:lnTo>
                      <a:pt x="19" y="197"/>
                    </a:lnTo>
                    <a:lnTo>
                      <a:pt x="19" y="180"/>
                    </a:lnTo>
                    <a:lnTo>
                      <a:pt x="19" y="166"/>
                    </a:lnTo>
                    <a:lnTo>
                      <a:pt x="25" y="166"/>
                    </a:lnTo>
                    <a:lnTo>
                      <a:pt x="31" y="163"/>
                    </a:lnTo>
                    <a:lnTo>
                      <a:pt x="39" y="163"/>
                    </a:lnTo>
                    <a:lnTo>
                      <a:pt x="45" y="161"/>
                    </a:lnTo>
                    <a:lnTo>
                      <a:pt x="50" y="161"/>
                    </a:lnTo>
                    <a:lnTo>
                      <a:pt x="59" y="158"/>
                    </a:lnTo>
                    <a:lnTo>
                      <a:pt x="64" y="158"/>
                    </a:lnTo>
                    <a:lnTo>
                      <a:pt x="70" y="158"/>
                    </a:lnTo>
                    <a:lnTo>
                      <a:pt x="64" y="155"/>
                    </a:lnTo>
                    <a:lnTo>
                      <a:pt x="59" y="155"/>
                    </a:lnTo>
                    <a:lnTo>
                      <a:pt x="53" y="152"/>
                    </a:lnTo>
                    <a:lnTo>
                      <a:pt x="47" y="152"/>
                    </a:lnTo>
                    <a:lnTo>
                      <a:pt x="39" y="152"/>
                    </a:lnTo>
                    <a:lnTo>
                      <a:pt x="33" y="149"/>
                    </a:lnTo>
                    <a:lnTo>
                      <a:pt x="28" y="149"/>
                    </a:lnTo>
                    <a:lnTo>
                      <a:pt x="22" y="149"/>
                    </a:lnTo>
                    <a:lnTo>
                      <a:pt x="19" y="129"/>
                    </a:lnTo>
                    <a:lnTo>
                      <a:pt x="19" y="110"/>
                    </a:lnTo>
                    <a:lnTo>
                      <a:pt x="19" y="93"/>
                    </a:lnTo>
                    <a:lnTo>
                      <a:pt x="19" y="73"/>
                    </a:lnTo>
                    <a:lnTo>
                      <a:pt x="16" y="53"/>
                    </a:lnTo>
                    <a:lnTo>
                      <a:pt x="16" y="36"/>
                    </a:lnTo>
                    <a:lnTo>
                      <a:pt x="16" y="17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CustomShape 120"/>
              <p:cNvSpPr/>
              <p:nvPr/>
            </p:nvSpPr>
            <p:spPr>
              <a:xfrm>
                <a:off x="4019040" y="5556960"/>
                <a:ext cx="72360" cy="88200"/>
              </a:xfrm>
              <a:custGeom>
                <a:avLst/>
                <a:gdLst/>
                <a:ahLst/>
                <a:rect l="l" t="t" r="r" b="b"/>
                <a:pathLst>
                  <a:path w="90" h="107">
                    <a:moveTo>
                      <a:pt x="17" y="0"/>
                    </a:moveTo>
                    <a:lnTo>
                      <a:pt x="17" y="3"/>
                    </a:lnTo>
                    <a:lnTo>
                      <a:pt x="17" y="8"/>
                    </a:lnTo>
                    <a:lnTo>
                      <a:pt x="17" y="17"/>
                    </a:lnTo>
                    <a:lnTo>
                      <a:pt x="17" y="23"/>
                    </a:lnTo>
                    <a:lnTo>
                      <a:pt x="20" y="31"/>
                    </a:lnTo>
                    <a:lnTo>
                      <a:pt x="23" y="40"/>
                    </a:lnTo>
                    <a:lnTo>
                      <a:pt x="25" y="45"/>
                    </a:lnTo>
                    <a:lnTo>
                      <a:pt x="31" y="51"/>
                    </a:lnTo>
                    <a:lnTo>
                      <a:pt x="37" y="51"/>
                    </a:lnTo>
                    <a:lnTo>
                      <a:pt x="45" y="51"/>
                    </a:lnTo>
                    <a:lnTo>
                      <a:pt x="56" y="48"/>
                    </a:lnTo>
                    <a:lnTo>
                      <a:pt x="65" y="42"/>
                    </a:lnTo>
                    <a:lnTo>
                      <a:pt x="76" y="40"/>
                    </a:lnTo>
                    <a:lnTo>
                      <a:pt x="82" y="37"/>
                    </a:lnTo>
                    <a:lnTo>
                      <a:pt x="87" y="34"/>
                    </a:lnTo>
                    <a:lnTo>
                      <a:pt x="90" y="31"/>
                    </a:lnTo>
                    <a:lnTo>
                      <a:pt x="45" y="71"/>
                    </a:lnTo>
                    <a:lnTo>
                      <a:pt x="0" y="107"/>
                    </a:lnTo>
                    <a:lnTo>
                      <a:pt x="9" y="7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CustomShape 121"/>
              <p:cNvSpPr/>
              <p:nvPr/>
            </p:nvSpPr>
            <p:spPr>
              <a:xfrm>
                <a:off x="4104720" y="5356080"/>
                <a:ext cx="149400" cy="120240"/>
              </a:xfrm>
              <a:custGeom>
                <a:avLst/>
                <a:gdLst/>
                <a:ahLst/>
                <a:rect l="l" t="t" r="r" b="b"/>
                <a:pathLst>
                  <a:path w="184" h="144">
                    <a:moveTo>
                      <a:pt x="122" y="0"/>
                    </a:moveTo>
                    <a:lnTo>
                      <a:pt x="119" y="0"/>
                    </a:lnTo>
                    <a:lnTo>
                      <a:pt x="113" y="0"/>
                    </a:lnTo>
                    <a:lnTo>
                      <a:pt x="102" y="3"/>
                    </a:lnTo>
                    <a:lnTo>
                      <a:pt x="88" y="6"/>
                    </a:lnTo>
                    <a:lnTo>
                      <a:pt x="74" y="11"/>
                    </a:lnTo>
                    <a:lnTo>
                      <a:pt x="60" y="17"/>
                    </a:lnTo>
                    <a:lnTo>
                      <a:pt x="48" y="28"/>
                    </a:lnTo>
                    <a:lnTo>
                      <a:pt x="37" y="40"/>
                    </a:lnTo>
                    <a:lnTo>
                      <a:pt x="26" y="51"/>
                    </a:lnTo>
                    <a:lnTo>
                      <a:pt x="17" y="65"/>
                    </a:lnTo>
                    <a:lnTo>
                      <a:pt x="12" y="76"/>
                    </a:lnTo>
                    <a:lnTo>
                      <a:pt x="6" y="85"/>
                    </a:lnTo>
                    <a:lnTo>
                      <a:pt x="3" y="96"/>
                    </a:lnTo>
                    <a:lnTo>
                      <a:pt x="0" y="104"/>
                    </a:lnTo>
                    <a:lnTo>
                      <a:pt x="0" y="113"/>
                    </a:lnTo>
                    <a:lnTo>
                      <a:pt x="3" y="121"/>
                    </a:lnTo>
                    <a:lnTo>
                      <a:pt x="9" y="130"/>
                    </a:lnTo>
                    <a:lnTo>
                      <a:pt x="12" y="135"/>
                    </a:lnTo>
                    <a:lnTo>
                      <a:pt x="15" y="141"/>
                    </a:lnTo>
                    <a:lnTo>
                      <a:pt x="17" y="144"/>
                    </a:lnTo>
                    <a:lnTo>
                      <a:pt x="23" y="144"/>
                    </a:lnTo>
                    <a:lnTo>
                      <a:pt x="29" y="144"/>
                    </a:lnTo>
                    <a:lnTo>
                      <a:pt x="37" y="144"/>
                    </a:lnTo>
                    <a:lnTo>
                      <a:pt x="48" y="138"/>
                    </a:lnTo>
                    <a:lnTo>
                      <a:pt x="68" y="133"/>
                    </a:lnTo>
                    <a:lnTo>
                      <a:pt x="85" y="124"/>
                    </a:lnTo>
                    <a:lnTo>
                      <a:pt x="102" y="116"/>
                    </a:lnTo>
                    <a:lnTo>
                      <a:pt x="119" y="104"/>
                    </a:lnTo>
                    <a:lnTo>
                      <a:pt x="136" y="93"/>
                    </a:lnTo>
                    <a:lnTo>
                      <a:pt x="153" y="79"/>
                    </a:lnTo>
                    <a:lnTo>
                      <a:pt x="167" y="68"/>
                    </a:lnTo>
                    <a:lnTo>
                      <a:pt x="184" y="56"/>
                    </a:lnTo>
                    <a:lnTo>
                      <a:pt x="175" y="56"/>
                    </a:lnTo>
                    <a:lnTo>
                      <a:pt x="170" y="59"/>
                    </a:lnTo>
                    <a:lnTo>
                      <a:pt x="164" y="62"/>
                    </a:lnTo>
                    <a:lnTo>
                      <a:pt x="156" y="65"/>
                    </a:lnTo>
                    <a:lnTo>
                      <a:pt x="150" y="65"/>
                    </a:lnTo>
                    <a:lnTo>
                      <a:pt x="141" y="68"/>
                    </a:lnTo>
                    <a:lnTo>
                      <a:pt x="136" y="71"/>
                    </a:lnTo>
                    <a:lnTo>
                      <a:pt x="127" y="73"/>
                    </a:lnTo>
                    <a:lnTo>
                      <a:pt x="125" y="76"/>
                    </a:lnTo>
                    <a:lnTo>
                      <a:pt x="116" y="82"/>
                    </a:lnTo>
                    <a:lnTo>
                      <a:pt x="102" y="93"/>
                    </a:lnTo>
                    <a:lnTo>
                      <a:pt x="85" y="104"/>
                    </a:lnTo>
                    <a:lnTo>
                      <a:pt x="68" y="116"/>
                    </a:lnTo>
                    <a:lnTo>
                      <a:pt x="51" y="124"/>
                    </a:lnTo>
                    <a:lnTo>
                      <a:pt x="37" y="127"/>
                    </a:lnTo>
                    <a:lnTo>
                      <a:pt x="29" y="127"/>
                    </a:lnTo>
                    <a:lnTo>
                      <a:pt x="23" y="121"/>
                    </a:lnTo>
                    <a:lnTo>
                      <a:pt x="23" y="113"/>
                    </a:lnTo>
                    <a:lnTo>
                      <a:pt x="23" y="104"/>
                    </a:lnTo>
                    <a:lnTo>
                      <a:pt x="23" y="96"/>
                    </a:lnTo>
                    <a:lnTo>
                      <a:pt x="26" y="87"/>
                    </a:lnTo>
                    <a:lnTo>
                      <a:pt x="29" y="79"/>
                    </a:lnTo>
                    <a:lnTo>
                      <a:pt x="31" y="73"/>
                    </a:lnTo>
                    <a:lnTo>
                      <a:pt x="43" y="59"/>
                    </a:lnTo>
                    <a:lnTo>
                      <a:pt x="51" y="51"/>
                    </a:lnTo>
                    <a:lnTo>
                      <a:pt x="62" y="40"/>
                    </a:lnTo>
                    <a:lnTo>
                      <a:pt x="74" y="31"/>
                    </a:lnTo>
                    <a:lnTo>
                      <a:pt x="85" y="23"/>
                    </a:lnTo>
                    <a:lnTo>
                      <a:pt x="96" y="14"/>
                    </a:lnTo>
                    <a:lnTo>
                      <a:pt x="108" y="9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" name="CustomShape 122"/>
              <p:cNvSpPr/>
              <p:nvPr/>
            </p:nvSpPr>
            <p:spPr>
              <a:xfrm>
                <a:off x="4284000" y="5312880"/>
                <a:ext cx="72360" cy="60840"/>
              </a:xfrm>
              <a:custGeom>
                <a:avLst/>
                <a:gdLst/>
                <a:ahLst/>
                <a:rect l="l" t="t" r="r" b="b"/>
                <a:pathLst>
                  <a:path w="90" h="74">
                    <a:moveTo>
                      <a:pt x="39" y="0"/>
                    </a:moveTo>
                    <a:lnTo>
                      <a:pt x="39" y="3"/>
                    </a:lnTo>
                    <a:lnTo>
                      <a:pt x="33" y="3"/>
                    </a:lnTo>
                    <a:lnTo>
                      <a:pt x="28" y="9"/>
                    </a:lnTo>
                    <a:lnTo>
                      <a:pt x="19" y="14"/>
                    </a:lnTo>
                    <a:lnTo>
                      <a:pt x="11" y="20"/>
                    </a:lnTo>
                    <a:lnTo>
                      <a:pt x="5" y="28"/>
                    </a:lnTo>
                    <a:lnTo>
                      <a:pt x="0" y="37"/>
                    </a:lnTo>
                    <a:lnTo>
                      <a:pt x="0" y="45"/>
                    </a:lnTo>
                    <a:lnTo>
                      <a:pt x="0" y="51"/>
                    </a:lnTo>
                    <a:lnTo>
                      <a:pt x="2" y="60"/>
                    </a:lnTo>
                    <a:lnTo>
                      <a:pt x="5" y="62"/>
                    </a:lnTo>
                    <a:lnTo>
                      <a:pt x="11" y="68"/>
                    </a:lnTo>
                    <a:lnTo>
                      <a:pt x="22" y="71"/>
                    </a:lnTo>
                    <a:lnTo>
                      <a:pt x="36" y="74"/>
                    </a:lnTo>
                    <a:lnTo>
                      <a:pt x="50" y="71"/>
                    </a:lnTo>
                    <a:lnTo>
                      <a:pt x="64" y="68"/>
                    </a:lnTo>
                    <a:lnTo>
                      <a:pt x="79" y="65"/>
                    </a:lnTo>
                    <a:lnTo>
                      <a:pt x="90" y="62"/>
                    </a:lnTo>
                    <a:lnTo>
                      <a:pt x="73" y="62"/>
                    </a:lnTo>
                    <a:lnTo>
                      <a:pt x="59" y="60"/>
                    </a:lnTo>
                    <a:lnTo>
                      <a:pt x="45" y="57"/>
                    </a:lnTo>
                    <a:lnTo>
                      <a:pt x="36" y="51"/>
                    </a:lnTo>
                    <a:lnTo>
                      <a:pt x="31" y="43"/>
                    </a:lnTo>
                    <a:lnTo>
                      <a:pt x="28" y="31"/>
                    </a:lnTo>
                    <a:lnTo>
                      <a:pt x="31" y="1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CustomShape 123"/>
              <p:cNvSpPr/>
              <p:nvPr/>
            </p:nvSpPr>
            <p:spPr>
              <a:xfrm>
                <a:off x="4193280" y="5441760"/>
                <a:ext cx="104400" cy="40680"/>
              </a:xfrm>
              <a:custGeom>
                <a:avLst/>
                <a:gdLst/>
                <a:ahLst/>
                <a:rect l="l" t="t" r="r" b="b"/>
                <a:pathLst>
                  <a:path w="129" h="50">
                    <a:moveTo>
                      <a:pt x="0" y="50"/>
                    </a:moveTo>
                    <a:lnTo>
                      <a:pt x="45" y="0"/>
                    </a:lnTo>
                    <a:lnTo>
                      <a:pt x="59" y="8"/>
                    </a:lnTo>
                    <a:lnTo>
                      <a:pt x="129" y="17"/>
                    </a:lnTo>
                    <a:lnTo>
                      <a:pt x="59" y="25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CustomShape 124"/>
              <p:cNvSpPr/>
              <p:nvPr/>
            </p:nvSpPr>
            <p:spPr>
              <a:xfrm>
                <a:off x="4209120" y="5200920"/>
                <a:ext cx="365040" cy="363600"/>
              </a:xfrm>
              <a:custGeom>
                <a:avLst/>
                <a:gdLst/>
                <a:ahLst/>
                <a:rect l="l" t="t" r="r" b="b"/>
                <a:pathLst>
                  <a:path w="446" h="431">
                    <a:moveTo>
                      <a:pt x="0" y="420"/>
                    </a:moveTo>
                    <a:lnTo>
                      <a:pt x="12" y="406"/>
                    </a:lnTo>
                    <a:lnTo>
                      <a:pt x="23" y="392"/>
                    </a:lnTo>
                    <a:lnTo>
                      <a:pt x="34" y="381"/>
                    </a:lnTo>
                    <a:lnTo>
                      <a:pt x="48" y="366"/>
                    </a:lnTo>
                    <a:lnTo>
                      <a:pt x="60" y="355"/>
                    </a:lnTo>
                    <a:lnTo>
                      <a:pt x="71" y="341"/>
                    </a:lnTo>
                    <a:lnTo>
                      <a:pt x="85" y="330"/>
                    </a:lnTo>
                    <a:lnTo>
                      <a:pt x="99" y="318"/>
                    </a:lnTo>
                    <a:lnTo>
                      <a:pt x="96" y="316"/>
                    </a:lnTo>
                    <a:lnTo>
                      <a:pt x="93" y="313"/>
                    </a:lnTo>
                    <a:lnTo>
                      <a:pt x="91" y="310"/>
                    </a:lnTo>
                    <a:lnTo>
                      <a:pt x="88" y="307"/>
                    </a:lnTo>
                    <a:lnTo>
                      <a:pt x="85" y="304"/>
                    </a:lnTo>
                    <a:lnTo>
                      <a:pt x="82" y="302"/>
                    </a:lnTo>
                    <a:lnTo>
                      <a:pt x="79" y="299"/>
                    </a:lnTo>
                    <a:lnTo>
                      <a:pt x="76" y="296"/>
                    </a:lnTo>
                    <a:lnTo>
                      <a:pt x="85" y="296"/>
                    </a:lnTo>
                    <a:lnTo>
                      <a:pt x="91" y="296"/>
                    </a:lnTo>
                    <a:lnTo>
                      <a:pt x="96" y="296"/>
                    </a:lnTo>
                    <a:lnTo>
                      <a:pt x="105" y="296"/>
                    </a:lnTo>
                    <a:lnTo>
                      <a:pt x="110" y="296"/>
                    </a:lnTo>
                    <a:lnTo>
                      <a:pt x="116" y="296"/>
                    </a:lnTo>
                    <a:lnTo>
                      <a:pt x="122" y="296"/>
                    </a:lnTo>
                    <a:lnTo>
                      <a:pt x="130" y="296"/>
                    </a:lnTo>
                    <a:lnTo>
                      <a:pt x="139" y="293"/>
                    </a:lnTo>
                    <a:lnTo>
                      <a:pt x="147" y="287"/>
                    </a:lnTo>
                    <a:lnTo>
                      <a:pt x="158" y="285"/>
                    </a:lnTo>
                    <a:lnTo>
                      <a:pt x="167" y="279"/>
                    </a:lnTo>
                    <a:lnTo>
                      <a:pt x="175" y="276"/>
                    </a:lnTo>
                    <a:lnTo>
                      <a:pt x="184" y="270"/>
                    </a:lnTo>
                    <a:lnTo>
                      <a:pt x="195" y="265"/>
                    </a:lnTo>
                    <a:lnTo>
                      <a:pt x="203" y="262"/>
                    </a:lnTo>
                    <a:lnTo>
                      <a:pt x="201" y="256"/>
                    </a:lnTo>
                    <a:lnTo>
                      <a:pt x="201" y="254"/>
                    </a:lnTo>
                    <a:lnTo>
                      <a:pt x="198" y="251"/>
                    </a:lnTo>
                    <a:lnTo>
                      <a:pt x="195" y="245"/>
                    </a:lnTo>
                    <a:lnTo>
                      <a:pt x="195" y="242"/>
                    </a:lnTo>
                    <a:lnTo>
                      <a:pt x="192" y="239"/>
                    </a:lnTo>
                    <a:lnTo>
                      <a:pt x="189" y="234"/>
                    </a:lnTo>
                    <a:lnTo>
                      <a:pt x="186" y="231"/>
                    </a:lnTo>
                    <a:lnTo>
                      <a:pt x="206" y="237"/>
                    </a:lnTo>
                    <a:lnTo>
                      <a:pt x="223" y="237"/>
                    </a:lnTo>
                    <a:lnTo>
                      <a:pt x="240" y="237"/>
                    </a:lnTo>
                    <a:lnTo>
                      <a:pt x="257" y="234"/>
                    </a:lnTo>
                    <a:lnTo>
                      <a:pt x="274" y="228"/>
                    </a:lnTo>
                    <a:lnTo>
                      <a:pt x="291" y="223"/>
                    </a:lnTo>
                    <a:lnTo>
                      <a:pt x="308" y="214"/>
                    </a:lnTo>
                    <a:lnTo>
                      <a:pt x="325" y="208"/>
                    </a:lnTo>
                    <a:lnTo>
                      <a:pt x="353" y="200"/>
                    </a:lnTo>
                    <a:lnTo>
                      <a:pt x="375" y="192"/>
                    </a:lnTo>
                    <a:lnTo>
                      <a:pt x="392" y="180"/>
                    </a:lnTo>
                    <a:lnTo>
                      <a:pt x="406" y="166"/>
                    </a:lnTo>
                    <a:lnTo>
                      <a:pt x="415" y="146"/>
                    </a:lnTo>
                    <a:lnTo>
                      <a:pt x="421" y="127"/>
                    </a:lnTo>
                    <a:lnTo>
                      <a:pt x="421" y="101"/>
                    </a:lnTo>
                    <a:lnTo>
                      <a:pt x="421" y="70"/>
                    </a:lnTo>
                    <a:lnTo>
                      <a:pt x="421" y="62"/>
                    </a:lnTo>
                    <a:lnTo>
                      <a:pt x="423" y="53"/>
                    </a:lnTo>
                    <a:lnTo>
                      <a:pt x="426" y="45"/>
                    </a:lnTo>
                    <a:lnTo>
                      <a:pt x="429" y="36"/>
                    </a:lnTo>
                    <a:lnTo>
                      <a:pt x="429" y="25"/>
                    </a:lnTo>
                    <a:lnTo>
                      <a:pt x="432" y="17"/>
                    </a:lnTo>
                    <a:lnTo>
                      <a:pt x="435" y="8"/>
                    </a:lnTo>
                    <a:lnTo>
                      <a:pt x="435" y="0"/>
                    </a:lnTo>
                    <a:lnTo>
                      <a:pt x="438" y="11"/>
                    </a:lnTo>
                    <a:lnTo>
                      <a:pt x="440" y="34"/>
                    </a:lnTo>
                    <a:lnTo>
                      <a:pt x="440" y="59"/>
                    </a:lnTo>
                    <a:lnTo>
                      <a:pt x="443" y="90"/>
                    </a:lnTo>
                    <a:lnTo>
                      <a:pt x="446" y="118"/>
                    </a:lnTo>
                    <a:lnTo>
                      <a:pt x="446" y="144"/>
                    </a:lnTo>
                    <a:lnTo>
                      <a:pt x="443" y="163"/>
                    </a:lnTo>
                    <a:lnTo>
                      <a:pt x="440" y="175"/>
                    </a:lnTo>
                    <a:lnTo>
                      <a:pt x="429" y="180"/>
                    </a:lnTo>
                    <a:lnTo>
                      <a:pt x="412" y="189"/>
                    </a:lnTo>
                    <a:lnTo>
                      <a:pt x="392" y="200"/>
                    </a:lnTo>
                    <a:lnTo>
                      <a:pt x="370" y="211"/>
                    </a:lnTo>
                    <a:lnTo>
                      <a:pt x="347" y="220"/>
                    </a:lnTo>
                    <a:lnTo>
                      <a:pt x="330" y="228"/>
                    </a:lnTo>
                    <a:lnTo>
                      <a:pt x="316" y="234"/>
                    </a:lnTo>
                    <a:lnTo>
                      <a:pt x="311" y="237"/>
                    </a:lnTo>
                    <a:lnTo>
                      <a:pt x="305" y="239"/>
                    </a:lnTo>
                    <a:lnTo>
                      <a:pt x="288" y="245"/>
                    </a:lnTo>
                    <a:lnTo>
                      <a:pt x="263" y="259"/>
                    </a:lnTo>
                    <a:lnTo>
                      <a:pt x="232" y="273"/>
                    </a:lnTo>
                    <a:lnTo>
                      <a:pt x="201" y="287"/>
                    </a:lnTo>
                    <a:lnTo>
                      <a:pt x="172" y="302"/>
                    </a:lnTo>
                    <a:lnTo>
                      <a:pt x="147" y="313"/>
                    </a:lnTo>
                    <a:lnTo>
                      <a:pt x="133" y="321"/>
                    </a:lnTo>
                    <a:lnTo>
                      <a:pt x="119" y="333"/>
                    </a:lnTo>
                    <a:lnTo>
                      <a:pt x="99" y="347"/>
                    </a:lnTo>
                    <a:lnTo>
                      <a:pt x="79" y="364"/>
                    </a:lnTo>
                    <a:lnTo>
                      <a:pt x="57" y="383"/>
                    </a:lnTo>
                    <a:lnTo>
                      <a:pt x="34" y="403"/>
                    </a:lnTo>
                    <a:lnTo>
                      <a:pt x="17" y="417"/>
                    </a:lnTo>
                    <a:lnTo>
                      <a:pt x="6" y="428"/>
                    </a:lnTo>
                    <a:lnTo>
                      <a:pt x="0" y="431"/>
                    </a:lnTo>
                    <a:lnTo>
                      <a:pt x="0" y="428"/>
                    </a:lnTo>
                    <a:lnTo>
                      <a:pt x="0" y="426"/>
                    </a:lnTo>
                    <a:lnTo>
                      <a:pt x="0" y="423"/>
                    </a:lnTo>
                    <a:lnTo>
                      <a:pt x="0" y="42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CustomShape 125"/>
              <p:cNvSpPr/>
              <p:nvPr/>
            </p:nvSpPr>
            <p:spPr>
              <a:xfrm>
                <a:off x="4030560" y="5444280"/>
                <a:ext cx="54000" cy="67680"/>
              </a:xfrm>
              <a:custGeom>
                <a:avLst/>
                <a:gdLst/>
                <a:ahLst/>
                <a:rect l="l" t="t" r="r" b="b"/>
                <a:pathLst>
                  <a:path w="68" h="82">
                    <a:moveTo>
                      <a:pt x="65" y="0"/>
                    </a:moveTo>
                    <a:lnTo>
                      <a:pt x="62" y="15"/>
                    </a:lnTo>
                    <a:lnTo>
                      <a:pt x="59" y="29"/>
                    </a:lnTo>
                    <a:lnTo>
                      <a:pt x="51" y="40"/>
                    </a:lnTo>
                    <a:lnTo>
                      <a:pt x="42" y="48"/>
                    </a:lnTo>
                    <a:lnTo>
                      <a:pt x="34" y="57"/>
                    </a:lnTo>
                    <a:lnTo>
                      <a:pt x="23" y="65"/>
                    </a:lnTo>
                    <a:lnTo>
                      <a:pt x="11" y="74"/>
                    </a:lnTo>
                    <a:lnTo>
                      <a:pt x="0" y="82"/>
                    </a:lnTo>
                    <a:lnTo>
                      <a:pt x="20" y="79"/>
                    </a:lnTo>
                    <a:lnTo>
                      <a:pt x="37" y="77"/>
                    </a:lnTo>
                    <a:lnTo>
                      <a:pt x="51" y="71"/>
                    </a:lnTo>
                    <a:lnTo>
                      <a:pt x="59" y="62"/>
                    </a:lnTo>
                    <a:lnTo>
                      <a:pt x="65" y="54"/>
                    </a:lnTo>
                    <a:lnTo>
                      <a:pt x="68" y="40"/>
                    </a:lnTo>
                    <a:lnTo>
                      <a:pt x="68" y="2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CustomShape 126"/>
              <p:cNvSpPr/>
              <p:nvPr/>
            </p:nvSpPr>
            <p:spPr>
              <a:xfrm>
                <a:off x="4067640" y="5367960"/>
                <a:ext cx="51480" cy="55800"/>
              </a:xfrm>
              <a:custGeom>
                <a:avLst/>
                <a:gdLst/>
                <a:ahLst/>
                <a:rect l="l" t="t" r="r" b="b"/>
                <a:pathLst>
                  <a:path w="65" h="68">
                    <a:moveTo>
                      <a:pt x="0" y="0"/>
                    </a:moveTo>
                    <a:lnTo>
                      <a:pt x="3" y="3"/>
                    </a:lnTo>
                    <a:lnTo>
                      <a:pt x="9" y="14"/>
                    </a:lnTo>
                    <a:lnTo>
                      <a:pt x="14" y="23"/>
                    </a:lnTo>
                    <a:lnTo>
                      <a:pt x="20" y="37"/>
                    </a:lnTo>
                    <a:lnTo>
                      <a:pt x="26" y="48"/>
                    </a:lnTo>
                    <a:lnTo>
                      <a:pt x="28" y="59"/>
                    </a:lnTo>
                    <a:lnTo>
                      <a:pt x="31" y="65"/>
                    </a:lnTo>
                    <a:lnTo>
                      <a:pt x="34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5" y="54"/>
                    </a:lnTo>
                    <a:lnTo>
                      <a:pt x="48" y="48"/>
                    </a:lnTo>
                    <a:lnTo>
                      <a:pt x="51" y="42"/>
                    </a:lnTo>
                    <a:lnTo>
                      <a:pt x="57" y="37"/>
                    </a:lnTo>
                    <a:lnTo>
                      <a:pt x="60" y="31"/>
                    </a:lnTo>
                    <a:lnTo>
                      <a:pt x="65" y="28"/>
                    </a:lnTo>
                    <a:lnTo>
                      <a:pt x="57" y="23"/>
                    </a:lnTo>
                    <a:lnTo>
                      <a:pt x="48" y="20"/>
                    </a:lnTo>
                    <a:lnTo>
                      <a:pt x="40" y="17"/>
                    </a:lnTo>
                    <a:lnTo>
                      <a:pt x="31" y="14"/>
                    </a:lnTo>
                    <a:lnTo>
                      <a:pt x="23" y="9"/>
                    </a:lnTo>
                    <a:lnTo>
                      <a:pt x="14" y="6"/>
                    </a:lnTo>
                    <a:lnTo>
                      <a:pt x="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CustomShape 127"/>
              <p:cNvSpPr/>
              <p:nvPr/>
            </p:nvSpPr>
            <p:spPr>
              <a:xfrm>
                <a:off x="4225320" y="5363640"/>
                <a:ext cx="44280" cy="64440"/>
              </a:xfrm>
              <a:custGeom>
                <a:avLst/>
                <a:gdLst/>
                <a:ahLst/>
                <a:rect l="l" t="t" r="r" b="b"/>
                <a:pathLst>
                  <a:path w="56" h="78">
                    <a:moveTo>
                      <a:pt x="11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20" y="5"/>
                    </a:lnTo>
                    <a:lnTo>
                      <a:pt x="23" y="8"/>
                    </a:lnTo>
                    <a:lnTo>
                      <a:pt x="25" y="11"/>
                    </a:lnTo>
                    <a:lnTo>
                      <a:pt x="31" y="16"/>
                    </a:lnTo>
                    <a:lnTo>
                      <a:pt x="31" y="22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28" y="39"/>
                    </a:lnTo>
                    <a:lnTo>
                      <a:pt x="23" y="45"/>
                    </a:lnTo>
                    <a:lnTo>
                      <a:pt x="17" y="50"/>
                    </a:lnTo>
                    <a:lnTo>
                      <a:pt x="11" y="53"/>
                    </a:lnTo>
                    <a:lnTo>
                      <a:pt x="9" y="56"/>
                    </a:lnTo>
                    <a:lnTo>
                      <a:pt x="3" y="59"/>
                    </a:lnTo>
                    <a:lnTo>
                      <a:pt x="3" y="62"/>
                    </a:lnTo>
                    <a:lnTo>
                      <a:pt x="0" y="78"/>
                    </a:lnTo>
                    <a:lnTo>
                      <a:pt x="3" y="76"/>
                    </a:lnTo>
                    <a:lnTo>
                      <a:pt x="9" y="73"/>
                    </a:lnTo>
                    <a:lnTo>
                      <a:pt x="17" y="67"/>
                    </a:lnTo>
                    <a:lnTo>
                      <a:pt x="25" y="62"/>
                    </a:lnTo>
                    <a:lnTo>
                      <a:pt x="37" y="53"/>
                    </a:lnTo>
                    <a:lnTo>
                      <a:pt x="45" y="47"/>
                    </a:lnTo>
                    <a:lnTo>
                      <a:pt x="51" y="39"/>
                    </a:lnTo>
                    <a:lnTo>
                      <a:pt x="56" y="33"/>
                    </a:lnTo>
                    <a:lnTo>
                      <a:pt x="56" y="31"/>
                    </a:lnTo>
                    <a:lnTo>
                      <a:pt x="56" y="25"/>
                    </a:lnTo>
                    <a:lnTo>
                      <a:pt x="54" y="19"/>
                    </a:lnTo>
                    <a:lnTo>
                      <a:pt x="54" y="16"/>
                    </a:lnTo>
                    <a:lnTo>
                      <a:pt x="51" y="11"/>
                    </a:lnTo>
                    <a:lnTo>
                      <a:pt x="51" y="8"/>
                    </a:lnTo>
                    <a:lnTo>
                      <a:pt x="48" y="8"/>
                    </a:lnTo>
                    <a:lnTo>
                      <a:pt x="48" y="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CustomShape 128"/>
              <p:cNvSpPr/>
              <p:nvPr/>
            </p:nvSpPr>
            <p:spPr>
              <a:xfrm>
                <a:off x="3917160" y="5344200"/>
                <a:ext cx="167760" cy="493200"/>
              </a:xfrm>
              <a:custGeom>
                <a:avLst/>
                <a:gdLst/>
                <a:ahLst/>
                <a:rect l="l" t="t" r="r" b="b"/>
                <a:pathLst>
                  <a:path w="206" h="584">
                    <a:moveTo>
                      <a:pt x="20" y="31"/>
                    </a:moveTo>
                    <a:lnTo>
                      <a:pt x="17" y="45"/>
                    </a:lnTo>
                    <a:lnTo>
                      <a:pt x="17" y="85"/>
                    </a:lnTo>
                    <a:lnTo>
                      <a:pt x="11" y="141"/>
                    </a:lnTo>
                    <a:lnTo>
                      <a:pt x="8" y="206"/>
                    </a:lnTo>
                    <a:lnTo>
                      <a:pt x="6" y="276"/>
                    </a:lnTo>
                    <a:lnTo>
                      <a:pt x="3" y="338"/>
                    </a:lnTo>
                    <a:lnTo>
                      <a:pt x="0" y="389"/>
                    </a:lnTo>
                    <a:lnTo>
                      <a:pt x="0" y="417"/>
                    </a:lnTo>
                    <a:lnTo>
                      <a:pt x="0" y="437"/>
                    </a:lnTo>
                    <a:lnTo>
                      <a:pt x="6" y="454"/>
                    </a:lnTo>
                    <a:lnTo>
                      <a:pt x="11" y="474"/>
                    </a:lnTo>
                    <a:lnTo>
                      <a:pt x="17" y="491"/>
                    </a:lnTo>
                    <a:lnTo>
                      <a:pt x="25" y="508"/>
                    </a:lnTo>
                    <a:lnTo>
                      <a:pt x="37" y="522"/>
                    </a:lnTo>
                    <a:lnTo>
                      <a:pt x="48" y="536"/>
                    </a:lnTo>
                    <a:lnTo>
                      <a:pt x="56" y="547"/>
                    </a:lnTo>
                    <a:lnTo>
                      <a:pt x="70" y="556"/>
                    </a:lnTo>
                    <a:lnTo>
                      <a:pt x="90" y="564"/>
                    </a:lnTo>
                    <a:lnTo>
                      <a:pt x="110" y="570"/>
                    </a:lnTo>
                    <a:lnTo>
                      <a:pt x="133" y="575"/>
                    </a:lnTo>
                    <a:lnTo>
                      <a:pt x="152" y="578"/>
                    </a:lnTo>
                    <a:lnTo>
                      <a:pt x="169" y="581"/>
                    </a:lnTo>
                    <a:lnTo>
                      <a:pt x="180" y="584"/>
                    </a:lnTo>
                    <a:lnTo>
                      <a:pt x="183" y="584"/>
                    </a:lnTo>
                    <a:lnTo>
                      <a:pt x="186" y="581"/>
                    </a:lnTo>
                    <a:lnTo>
                      <a:pt x="189" y="578"/>
                    </a:lnTo>
                    <a:lnTo>
                      <a:pt x="192" y="575"/>
                    </a:lnTo>
                    <a:lnTo>
                      <a:pt x="195" y="573"/>
                    </a:lnTo>
                    <a:lnTo>
                      <a:pt x="197" y="570"/>
                    </a:lnTo>
                    <a:lnTo>
                      <a:pt x="200" y="567"/>
                    </a:lnTo>
                    <a:lnTo>
                      <a:pt x="203" y="567"/>
                    </a:lnTo>
                    <a:lnTo>
                      <a:pt x="206" y="564"/>
                    </a:lnTo>
                    <a:lnTo>
                      <a:pt x="172" y="561"/>
                    </a:lnTo>
                    <a:lnTo>
                      <a:pt x="141" y="556"/>
                    </a:lnTo>
                    <a:lnTo>
                      <a:pt x="113" y="547"/>
                    </a:lnTo>
                    <a:lnTo>
                      <a:pt x="87" y="536"/>
                    </a:lnTo>
                    <a:lnTo>
                      <a:pt x="76" y="528"/>
                    </a:lnTo>
                    <a:lnTo>
                      <a:pt x="68" y="519"/>
                    </a:lnTo>
                    <a:lnTo>
                      <a:pt x="56" y="511"/>
                    </a:lnTo>
                    <a:lnTo>
                      <a:pt x="51" y="496"/>
                    </a:lnTo>
                    <a:lnTo>
                      <a:pt x="42" y="485"/>
                    </a:lnTo>
                    <a:lnTo>
                      <a:pt x="37" y="471"/>
                    </a:lnTo>
                    <a:lnTo>
                      <a:pt x="31" y="454"/>
                    </a:lnTo>
                    <a:lnTo>
                      <a:pt x="28" y="437"/>
                    </a:lnTo>
                    <a:lnTo>
                      <a:pt x="28" y="406"/>
                    </a:lnTo>
                    <a:lnTo>
                      <a:pt x="28" y="350"/>
                    </a:lnTo>
                    <a:lnTo>
                      <a:pt x="28" y="279"/>
                    </a:lnTo>
                    <a:lnTo>
                      <a:pt x="28" y="200"/>
                    </a:lnTo>
                    <a:lnTo>
                      <a:pt x="31" y="127"/>
                    </a:lnTo>
                    <a:lnTo>
                      <a:pt x="34" y="62"/>
                    </a:lnTo>
                    <a:lnTo>
                      <a:pt x="34" y="17"/>
                    </a:lnTo>
                    <a:lnTo>
                      <a:pt x="34" y="0"/>
                    </a:lnTo>
                    <a:lnTo>
                      <a:pt x="34" y="3"/>
                    </a:lnTo>
                    <a:lnTo>
                      <a:pt x="31" y="8"/>
                    </a:lnTo>
                    <a:lnTo>
                      <a:pt x="28" y="11"/>
                    </a:lnTo>
                    <a:lnTo>
                      <a:pt x="25" y="17"/>
                    </a:lnTo>
                    <a:lnTo>
                      <a:pt x="25" y="20"/>
                    </a:lnTo>
                    <a:lnTo>
                      <a:pt x="23" y="23"/>
                    </a:lnTo>
                    <a:lnTo>
                      <a:pt x="20" y="28"/>
                    </a:lnTo>
                    <a:lnTo>
                      <a:pt x="20" y="31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CustomShape 129"/>
              <p:cNvSpPr/>
              <p:nvPr/>
            </p:nvSpPr>
            <p:spPr>
              <a:xfrm>
                <a:off x="5361840" y="5356080"/>
                <a:ext cx="450360" cy="560160"/>
              </a:xfrm>
              <a:custGeom>
                <a:avLst/>
                <a:gdLst/>
                <a:ahLst/>
                <a:rect l="l" t="t" r="r" b="b"/>
                <a:pathLst>
                  <a:path w="550" h="663">
                    <a:moveTo>
                      <a:pt x="79" y="0"/>
                    </a:moveTo>
                    <a:lnTo>
                      <a:pt x="550" y="435"/>
                    </a:lnTo>
                    <a:lnTo>
                      <a:pt x="339" y="663"/>
                    </a:lnTo>
                    <a:lnTo>
                      <a:pt x="0" y="13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e5d8b2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" name="CustomShape 130"/>
              <p:cNvSpPr/>
              <p:nvPr/>
            </p:nvSpPr>
            <p:spPr>
              <a:xfrm>
                <a:off x="5539320" y="5308560"/>
                <a:ext cx="418320" cy="307440"/>
              </a:xfrm>
              <a:custGeom>
                <a:avLst/>
                <a:gdLst/>
                <a:ahLst/>
                <a:rect l="l" t="t" r="r" b="b"/>
                <a:pathLst>
                  <a:path w="511" h="366">
                    <a:moveTo>
                      <a:pt x="0" y="56"/>
                    </a:moveTo>
                    <a:lnTo>
                      <a:pt x="186" y="0"/>
                    </a:lnTo>
                    <a:lnTo>
                      <a:pt x="511" y="189"/>
                    </a:lnTo>
                    <a:lnTo>
                      <a:pt x="378" y="36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e5d8b2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" name="CustomShape 131"/>
              <p:cNvSpPr/>
              <p:nvPr/>
            </p:nvSpPr>
            <p:spPr>
              <a:xfrm>
                <a:off x="3360240" y="4267800"/>
                <a:ext cx="374040" cy="806760"/>
              </a:xfrm>
              <a:custGeom>
                <a:avLst/>
                <a:gdLst/>
                <a:ahLst/>
                <a:rect l="l" t="t" r="r" b="b"/>
                <a:pathLst>
                  <a:path w="457" h="954">
                    <a:moveTo>
                      <a:pt x="401" y="954"/>
                    </a:moveTo>
                    <a:lnTo>
                      <a:pt x="401" y="951"/>
                    </a:lnTo>
                    <a:lnTo>
                      <a:pt x="403" y="943"/>
                    </a:lnTo>
                    <a:lnTo>
                      <a:pt x="403" y="929"/>
                    </a:lnTo>
                    <a:lnTo>
                      <a:pt x="409" y="914"/>
                    </a:lnTo>
                    <a:lnTo>
                      <a:pt x="412" y="895"/>
                    </a:lnTo>
                    <a:lnTo>
                      <a:pt x="420" y="872"/>
                    </a:lnTo>
                    <a:lnTo>
                      <a:pt x="426" y="847"/>
                    </a:lnTo>
                    <a:lnTo>
                      <a:pt x="437" y="821"/>
                    </a:lnTo>
                    <a:lnTo>
                      <a:pt x="446" y="793"/>
                    </a:lnTo>
                    <a:lnTo>
                      <a:pt x="451" y="762"/>
                    </a:lnTo>
                    <a:lnTo>
                      <a:pt x="454" y="725"/>
                    </a:lnTo>
                    <a:lnTo>
                      <a:pt x="457" y="686"/>
                    </a:lnTo>
                    <a:lnTo>
                      <a:pt x="454" y="644"/>
                    </a:lnTo>
                    <a:lnTo>
                      <a:pt x="451" y="598"/>
                    </a:lnTo>
                    <a:lnTo>
                      <a:pt x="446" y="556"/>
                    </a:lnTo>
                    <a:lnTo>
                      <a:pt x="440" y="511"/>
                    </a:lnTo>
                    <a:lnTo>
                      <a:pt x="432" y="457"/>
                    </a:lnTo>
                    <a:lnTo>
                      <a:pt x="420" y="387"/>
                    </a:lnTo>
                    <a:lnTo>
                      <a:pt x="406" y="305"/>
                    </a:lnTo>
                    <a:lnTo>
                      <a:pt x="389" y="220"/>
                    </a:lnTo>
                    <a:lnTo>
                      <a:pt x="375" y="178"/>
                    </a:lnTo>
                    <a:lnTo>
                      <a:pt x="361" y="141"/>
                    </a:lnTo>
                    <a:lnTo>
                      <a:pt x="347" y="105"/>
                    </a:lnTo>
                    <a:lnTo>
                      <a:pt x="327" y="74"/>
                    </a:lnTo>
                    <a:lnTo>
                      <a:pt x="319" y="60"/>
                    </a:lnTo>
                    <a:lnTo>
                      <a:pt x="307" y="46"/>
                    </a:lnTo>
                    <a:lnTo>
                      <a:pt x="296" y="34"/>
                    </a:lnTo>
                    <a:lnTo>
                      <a:pt x="285" y="23"/>
                    </a:lnTo>
                    <a:lnTo>
                      <a:pt x="271" y="14"/>
                    </a:lnTo>
                    <a:lnTo>
                      <a:pt x="257" y="9"/>
                    </a:lnTo>
                    <a:lnTo>
                      <a:pt x="243" y="6"/>
                    </a:lnTo>
                    <a:lnTo>
                      <a:pt x="229" y="3"/>
                    </a:lnTo>
                    <a:lnTo>
                      <a:pt x="212" y="0"/>
                    </a:lnTo>
                    <a:lnTo>
                      <a:pt x="197" y="3"/>
                    </a:lnTo>
                    <a:lnTo>
                      <a:pt x="181" y="6"/>
                    </a:lnTo>
                    <a:lnTo>
                      <a:pt x="166" y="12"/>
                    </a:lnTo>
                    <a:lnTo>
                      <a:pt x="152" y="20"/>
                    </a:lnTo>
                    <a:lnTo>
                      <a:pt x="141" y="29"/>
                    </a:lnTo>
                    <a:lnTo>
                      <a:pt x="127" y="37"/>
                    </a:lnTo>
                    <a:lnTo>
                      <a:pt x="116" y="48"/>
                    </a:lnTo>
                    <a:lnTo>
                      <a:pt x="93" y="77"/>
                    </a:lnTo>
                    <a:lnTo>
                      <a:pt x="76" y="108"/>
                    </a:lnTo>
                    <a:lnTo>
                      <a:pt x="59" y="141"/>
                    </a:lnTo>
                    <a:lnTo>
                      <a:pt x="45" y="178"/>
                    </a:lnTo>
                    <a:lnTo>
                      <a:pt x="31" y="218"/>
                    </a:lnTo>
                    <a:lnTo>
                      <a:pt x="23" y="257"/>
                    </a:lnTo>
                    <a:lnTo>
                      <a:pt x="14" y="297"/>
                    </a:lnTo>
                    <a:lnTo>
                      <a:pt x="9" y="333"/>
                    </a:lnTo>
                    <a:lnTo>
                      <a:pt x="3" y="404"/>
                    </a:lnTo>
                    <a:lnTo>
                      <a:pt x="0" y="460"/>
                    </a:lnTo>
                    <a:lnTo>
                      <a:pt x="3" y="497"/>
                    </a:lnTo>
                    <a:lnTo>
                      <a:pt x="6" y="548"/>
                    </a:lnTo>
                    <a:lnTo>
                      <a:pt x="11" y="604"/>
                    </a:lnTo>
                    <a:lnTo>
                      <a:pt x="17" y="663"/>
                    </a:lnTo>
                    <a:lnTo>
                      <a:pt x="23" y="720"/>
                    </a:lnTo>
                    <a:lnTo>
                      <a:pt x="25" y="768"/>
                    </a:lnTo>
                    <a:lnTo>
                      <a:pt x="28" y="799"/>
                    </a:lnTo>
                    <a:lnTo>
                      <a:pt x="31" y="810"/>
                    </a:lnTo>
                    <a:lnTo>
                      <a:pt x="31" y="802"/>
                    </a:lnTo>
                    <a:lnTo>
                      <a:pt x="37" y="773"/>
                    </a:lnTo>
                    <a:lnTo>
                      <a:pt x="45" y="734"/>
                    </a:lnTo>
                    <a:lnTo>
                      <a:pt x="51" y="689"/>
                    </a:lnTo>
                    <a:lnTo>
                      <a:pt x="59" y="635"/>
                    </a:lnTo>
                    <a:lnTo>
                      <a:pt x="62" y="587"/>
                    </a:lnTo>
                    <a:lnTo>
                      <a:pt x="65" y="542"/>
                    </a:lnTo>
                    <a:lnTo>
                      <a:pt x="62" y="505"/>
                    </a:lnTo>
                    <a:lnTo>
                      <a:pt x="56" y="460"/>
                    </a:lnTo>
                    <a:lnTo>
                      <a:pt x="54" y="395"/>
                    </a:lnTo>
                    <a:lnTo>
                      <a:pt x="56" y="359"/>
                    </a:lnTo>
                    <a:lnTo>
                      <a:pt x="59" y="322"/>
                    </a:lnTo>
                    <a:lnTo>
                      <a:pt x="62" y="283"/>
                    </a:lnTo>
                    <a:lnTo>
                      <a:pt x="68" y="243"/>
                    </a:lnTo>
                    <a:lnTo>
                      <a:pt x="76" y="206"/>
                    </a:lnTo>
                    <a:lnTo>
                      <a:pt x="87" y="172"/>
                    </a:lnTo>
                    <a:lnTo>
                      <a:pt x="99" y="139"/>
                    </a:lnTo>
                    <a:lnTo>
                      <a:pt x="116" y="110"/>
                    </a:lnTo>
                    <a:lnTo>
                      <a:pt x="124" y="96"/>
                    </a:lnTo>
                    <a:lnTo>
                      <a:pt x="133" y="85"/>
                    </a:lnTo>
                    <a:lnTo>
                      <a:pt x="144" y="77"/>
                    </a:lnTo>
                    <a:lnTo>
                      <a:pt x="152" y="68"/>
                    </a:lnTo>
                    <a:lnTo>
                      <a:pt x="164" y="60"/>
                    </a:lnTo>
                    <a:lnTo>
                      <a:pt x="175" y="54"/>
                    </a:lnTo>
                    <a:lnTo>
                      <a:pt x="189" y="51"/>
                    </a:lnTo>
                    <a:lnTo>
                      <a:pt x="203" y="48"/>
                    </a:lnTo>
                    <a:lnTo>
                      <a:pt x="214" y="51"/>
                    </a:lnTo>
                    <a:lnTo>
                      <a:pt x="226" y="51"/>
                    </a:lnTo>
                    <a:lnTo>
                      <a:pt x="237" y="57"/>
                    </a:lnTo>
                    <a:lnTo>
                      <a:pt x="248" y="62"/>
                    </a:lnTo>
                    <a:lnTo>
                      <a:pt x="265" y="77"/>
                    </a:lnTo>
                    <a:lnTo>
                      <a:pt x="279" y="93"/>
                    </a:lnTo>
                    <a:lnTo>
                      <a:pt x="291" y="110"/>
                    </a:lnTo>
                    <a:lnTo>
                      <a:pt x="302" y="130"/>
                    </a:lnTo>
                    <a:lnTo>
                      <a:pt x="310" y="150"/>
                    </a:lnTo>
                    <a:lnTo>
                      <a:pt x="316" y="164"/>
                    </a:lnTo>
                    <a:lnTo>
                      <a:pt x="319" y="181"/>
                    </a:lnTo>
                    <a:lnTo>
                      <a:pt x="322" y="198"/>
                    </a:lnTo>
                    <a:lnTo>
                      <a:pt x="322" y="218"/>
                    </a:lnTo>
                    <a:lnTo>
                      <a:pt x="322" y="237"/>
                    </a:lnTo>
                    <a:lnTo>
                      <a:pt x="324" y="257"/>
                    </a:lnTo>
                    <a:lnTo>
                      <a:pt x="327" y="274"/>
                    </a:lnTo>
                    <a:lnTo>
                      <a:pt x="330" y="280"/>
                    </a:lnTo>
                    <a:lnTo>
                      <a:pt x="336" y="288"/>
                    </a:lnTo>
                    <a:lnTo>
                      <a:pt x="341" y="291"/>
                    </a:lnTo>
                    <a:lnTo>
                      <a:pt x="347" y="297"/>
                    </a:lnTo>
                    <a:lnTo>
                      <a:pt x="361" y="302"/>
                    </a:lnTo>
                    <a:lnTo>
                      <a:pt x="372" y="314"/>
                    </a:lnTo>
                    <a:lnTo>
                      <a:pt x="381" y="325"/>
                    </a:lnTo>
                    <a:lnTo>
                      <a:pt x="389" y="339"/>
                    </a:lnTo>
                    <a:lnTo>
                      <a:pt x="395" y="353"/>
                    </a:lnTo>
                    <a:lnTo>
                      <a:pt x="398" y="367"/>
                    </a:lnTo>
                    <a:lnTo>
                      <a:pt x="401" y="381"/>
                    </a:lnTo>
                    <a:lnTo>
                      <a:pt x="401" y="395"/>
                    </a:lnTo>
                    <a:lnTo>
                      <a:pt x="398" y="415"/>
                    </a:lnTo>
                    <a:lnTo>
                      <a:pt x="389" y="440"/>
                    </a:lnTo>
                    <a:lnTo>
                      <a:pt x="378" y="474"/>
                    </a:lnTo>
                    <a:lnTo>
                      <a:pt x="367" y="508"/>
                    </a:lnTo>
                    <a:lnTo>
                      <a:pt x="353" y="545"/>
                    </a:lnTo>
                    <a:lnTo>
                      <a:pt x="339" y="582"/>
                    </a:lnTo>
                    <a:lnTo>
                      <a:pt x="330" y="613"/>
                    </a:lnTo>
                    <a:lnTo>
                      <a:pt x="322" y="641"/>
                    </a:lnTo>
                    <a:lnTo>
                      <a:pt x="319" y="658"/>
                    </a:lnTo>
                    <a:lnTo>
                      <a:pt x="319" y="669"/>
                    </a:lnTo>
                    <a:lnTo>
                      <a:pt x="324" y="680"/>
                    </a:lnTo>
                    <a:lnTo>
                      <a:pt x="330" y="692"/>
                    </a:lnTo>
                    <a:lnTo>
                      <a:pt x="344" y="706"/>
                    </a:lnTo>
                    <a:lnTo>
                      <a:pt x="364" y="717"/>
                    </a:lnTo>
                    <a:lnTo>
                      <a:pt x="375" y="723"/>
                    </a:lnTo>
                    <a:lnTo>
                      <a:pt x="384" y="728"/>
                    </a:lnTo>
                    <a:lnTo>
                      <a:pt x="392" y="737"/>
                    </a:lnTo>
                    <a:lnTo>
                      <a:pt x="398" y="745"/>
                    </a:lnTo>
                    <a:lnTo>
                      <a:pt x="403" y="756"/>
                    </a:lnTo>
                    <a:lnTo>
                      <a:pt x="406" y="771"/>
                    </a:lnTo>
                    <a:lnTo>
                      <a:pt x="403" y="785"/>
                    </a:lnTo>
                    <a:lnTo>
                      <a:pt x="401" y="804"/>
                    </a:lnTo>
                    <a:lnTo>
                      <a:pt x="398" y="827"/>
                    </a:lnTo>
                    <a:lnTo>
                      <a:pt x="395" y="850"/>
                    </a:lnTo>
                    <a:lnTo>
                      <a:pt x="395" y="875"/>
                    </a:lnTo>
                    <a:lnTo>
                      <a:pt x="395" y="898"/>
                    </a:lnTo>
                    <a:lnTo>
                      <a:pt x="398" y="920"/>
                    </a:lnTo>
                    <a:lnTo>
                      <a:pt x="398" y="937"/>
                    </a:lnTo>
                    <a:lnTo>
                      <a:pt x="401" y="948"/>
                    </a:lnTo>
                    <a:lnTo>
                      <a:pt x="401" y="954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" name="CustomShape 132"/>
              <p:cNvSpPr/>
              <p:nvPr/>
            </p:nvSpPr>
            <p:spPr>
              <a:xfrm>
                <a:off x="4014000" y="5239080"/>
                <a:ext cx="1248840" cy="595800"/>
              </a:xfrm>
              <a:custGeom>
                <a:avLst/>
                <a:gdLst/>
                <a:ahLst/>
                <a:rect l="l" t="t" r="r" b="b"/>
                <a:pathLst>
                  <a:path w="1521" h="705">
                    <a:moveTo>
                      <a:pt x="0" y="697"/>
                    </a:moveTo>
                    <a:lnTo>
                      <a:pt x="12" y="697"/>
                    </a:lnTo>
                    <a:lnTo>
                      <a:pt x="23" y="697"/>
                    </a:lnTo>
                    <a:lnTo>
                      <a:pt x="34" y="694"/>
                    </a:lnTo>
                    <a:lnTo>
                      <a:pt x="46" y="694"/>
                    </a:lnTo>
                    <a:lnTo>
                      <a:pt x="54" y="691"/>
                    </a:lnTo>
                    <a:lnTo>
                      <a:pt x="62" y="688"/>
                    </a:lnTo>
                    <a:lnTo>
                      <a:pt x="74" y="685"/>
                    </a:lnTo>
                    <a:lnTo>
                      <a:pt x="82" y="683"/>
                    </a:lnTo>
                    <a:lnTo>
                      <a:pt x="93" y="674"/>
                    </a:lnTo>
                    <a:lnTo>
                      <a:pt x="110" y="649"/>
                    </a:lnTo>
                    <a:lnTo>
                      <a:pt x="130" y="618"/>
                    </a:lnTo>
                    <a:lnTo>
                      <a:pt x="150" y="578"/>
                    </a:lnTo>
                    <a:lnTo>
                      <a:pt x="172" y="539"/>
                    </a:lnTo>
                    <a:lnTo>
                      <a:pt x="195" y="499"/>
                    </a:lnTo>
                    <a:lnTo>
                      <a:pt x="215" y="465"/>
                    </a:lnTo>
                    <a:lnTo>
                      <a:pt x="237" y="437"/>
                    </a:lnTo>
                    <a:lnTo>
                      <a:pt x="260" y="412"/>
                    </a:lnTo>
                    <a:lnTo>
                      <a:pt x="285" y="386"/>
                    </a:lnTo>
                    <a:lnTo>
                      <a:pt x="311" y="364"/>
                    </a:lnTo>
                    <a:lnTo>
                      <a:pt x="339" y="341"/>
                    </a:lnTo>
                    <a:lnTo>
                      <a:pt x="395" y="302"/>
                    </a:lnTo>
                    <a:lnTo>
                      <a:pt x="452" y="265"/>
                    </a:lnTo>
                    <a:lnTo>
                      <a:pt x="514" y="234"/>
                    </a:lnTo>
                    <a:lnTo>
                      <a:pt x="576" y="209"/>
                    </a:lnTo>
                    <a:lnTo>
                      <a:pt x="641" y="183"/>
                    </a:lnTo>
                    <a:lnTo>
                      <a:pt x="708" y="158"/>
                    </a:lnTo>
                    <a:lnTo>
                      <a:pt x="706" y="138"/>
                    </a:lnTo>
                    <a:lnTo>
                      <a:pt x="706" y="118"/>
                    </a:lnTo>
                    <a:lnTo>
                      <a:pt x="706" y="99"/>
                    </a:lnTo>
                    <a:lnTo>
                      <a:pt x="706" y="79"/>
                    </a:lnTo>
                    <a:lnTo>
                      <a:pt x="706" y="59"/>
                    </a:lnTo>
                    <a:lnTo>
                      <a:pt x="706" y="39"/>
                    </a:lnTo>
                    <a:lnTo>
                      <a:pt x="703" y="20"/>
                    </a:lnTo>
                    <a:lnTo>
                      <a:pt x="703" y="0"/>
                    </a:lnTo>
                    <a:lnTo>
                      <a:pt x="703" y="5"/>
                    </a:lnTo>
                    <a:lnTo>
                      <a:pt x="706" y="20"/>
                    </a:lnTo>
                    <a:lnTo>
                      <a:pt x="708" y="39"/>
                    </a:lnTo>
                    <a:lnTo>
                      <a:pt x="711" y="62"/>
                    </a:lnTo>
                    <a:lnTo>
                      <a:pt x="717" y="87"/>
                    </a:lnTo>
                    <a:lnTo>
                      <a:pt x="725" y="110"/>
                    </a:lnTo>
                    <a:lnTo>
                      <a:pt x="731" y="118"/>
                    </a:lnTo>
                    <a:lnTo>
                      <a:pt x="734" y="127"/>
                    </a:lnTo>
                    <a:lnTo>
                      <a:pt x="739" y="132"/>
                    </a:lnTo>
                    <a:lnTo>
                      <a:pt x="745" y="135"/>
                    </a:lnTo>
                    <a:lnTo>
                      <a:pt x="765" y="138"/>
                    </a:lnTo>
                    <a:lnTo>
                      <a:pt x="796" y="141"/>
                    </a:lnTo>
                    <a:lnTo>
                      <a:pt x="838" y="144"/>
                    </a:lnTo>
                    <a:lnTo>
                      <a:pt x="883" y="147"/>
                    </a:lnTo>
                    <a:lnTo>
                      <a:pt x="934" y="149"/>
                    </a:lnTo>
                    <a:lnTo>
                      <a:pt x="985" y="152"/>
                    </a:lnTo>
                    <a:lnTo>
                      <a:pt x="1036" y="158"/>
                    </a:lnTo>
                    <a:lnTo>
                      <a:pt x="1081" y="166"/>
                    </a:lnTo>
                    <a:lnTo>
                      <a:pt x="1126" y="175"/>
                    </a:lnTo>
                    <a:lnTo>
                      <a:pt x="1171" y="186"/>
                    </a:lnTo>
                    <a:lnTo>
                      <a:pt x="1219" y="197"/>
                    </a:lnTo>
                    <a:lnTo>
                      <a:pt x="1261" y="209"/>
                    </a:lnTo>
                    <a:lnTo>
                      <a:pt x="1301" y="217"/>
                    </a:lnTo>
                    <a:lnTo>
                      <a:pt x="1332" y="225"/>
                    </a:lnTo>
                    <a:lnTo>
                      <a:pt x="1354" y="231"/>
                    </a:lnTo>
                    <a:lnTo>
                      <a:pt x="1360" y="234"/>
                    </a:lnTo>
                    <a:lnTo>
                      <a:pt x="1363" y="225"/>
                    </a:lnTo>
                    <a:lnTo>
                      <a:pt x="1363" y="217"/>
                    </a:lnTo>
                    <a:lnTo>
                      <a:pt x="1366" y="209"/>
                    </a:lnTo>
                    <a:lnTo>
                      <a:pt x="1368" y="200"/>
                    </a:lnTo>
                    <a:lnTo>
                      <a:pt x="1368" y="192"/>
                    </a:lnTo>
                    <a:lnTo>
                      <a:pt x="1371" y="186"/>
                    </a:lnTo>
                    <a:lnTo>
                      <a:pt x="1374" y="178"/>
                    </a:lnTo>
                    <a:lnTo>
                      <a:pt x="1377" y="169"/>
                    </a:lnTo>
                    <a:lnTo>
                      <a:pt x="1380" y="180"/>
                    </a:lnTo>
                    <a:lnTo>
                      <a:pt x="1382" y="192"/>
                    </a:lnTo>
                    <a:lnTo>
                      <a:pt x="1385" y="203"/>
                    </a:lnTo>
                    <a:lnTo>
                      <a:pt x="1388" y="214"/>
                    </a:lnTo>
                    <a:lnTo>
                      <a:pt x="1391" y="225"/>
                    </a:lnTo>
                    <a:lnTo>
                      <a:pt x="1394" y="237"/>
                    </a:lnTo>
                    <a:lnTo>
                      <a:pt x="1397" y="248"/>
                    </a:lnTo>
                    <a:lnTo>
                      <a:pt x="1402" y="259"/>
                    </a:lnTo>
                    <a:lnTo>
                      <a:pt x="1416" y="268"/>
                    </a:lnTo>
                    <a:lnTo>
                      <a:pt x="1433" y="276"/>
                    </a:lnTo>
                    <a:lnTo>
                      <a:pt x="1453" y="290"/>
                    </a:lnTo>
                    <a:lnTo>
                      <a:pt x="1470" y="302"/>
                    </a:lnTo>
                    <a:lnTo>
                      <a:pt x="1487" y="316"/>
                    </a:lnTo>
                    <a:lnTo>
                      <a:pt x="1501" y="333"/>
                    </a:lnTo>
                    <a:lnTo>
                      <a:pt x="1512" y="347"/>
                    </a:lnTo>
                    <a:lnTo>
                      <a:pt x="1521" y="361"/>
                    </a:lnTo>
                    <a:lnTo>
                      <a:pt x="1461" y="369"/>
                    </a:lnTo>
                    <a:lnTo>
                      <a:pt x="1402" y="381"/>
                    </a:lnTo>
                    <a:lnTo>
                      <a:pt x="1343" y="389"/>
                    </a:lnTo>
                    <a:lnTo>
                      <a:pt x="1287" y="398"/>
                    </a:lnTo>
                    <a:lnTo>
                      <a:pt x="1227" y="406"/>
                    </a:lnTo>
                    <a:lnTo>
                      <a:pt x="1168" y="417"/>
                    </a:lnTo>
                    <a:lnTo>
                      <a:pt x="1109" y="426"/>
                    </a:lnTo>
                    <a:lnTo>
                      <a:pt x="1050" y="434"/>
                    </a:lnTo>
                    <a:lnTo>
                      <a:pt x="1064" y="431"/>
                    </a:lnTo>
                    <a:lnTo>
                      <a:pt x="1103" y="420"/>
                    </a:lnTo>
                    <a:lnTo>
                      <a:pt x="1157" y="403"/>
                    </a:lnTo>
                    <a:lnTo>
                      <a:pt x="1219" y="383"/>
                    </a:lnTo>
                    <a:lnTo>
                      <a:pt x="1281" y="361"/>
                    </a:lnTo>
                    <a:lnTo>
                      <a:pt x="1332" y="341"/>
                    </a:lnTo>
                    <a:lnTo>
                      <a:pt x="1351" y="333"/>
                    </a:lnTo>
                    <a:lnTo>
                      <a:pt x="1366" y="324"/>
                    </a:lnTo>
                    <a:lnTo>
                      <a:pt x="1374" y="319"/>
                    </a:lnTo>
                    <a:lnTo>
                      <a:pt x="1377" y="313"/>
                    </a:lnTo>
                    <a:lnTo>
                      <a:pt x="1360" y="302"/>
                    </a:lnTo>
                    <a:lnTo>
                      <a:pt x="1329" y="288"/>
                    </a:lnTo>
                    <a:lnTo>
                      <a:pt x="1287" y="271"/>
                    </a:lnTo>
                    <a:lnTo>
                      <a:pt x="1236" y="254"/>
                    </a:lnTo>
                    <a:lnTo>
                      <a:pt x="1179" y="240"/>
                    </a:lnTo>
                    <a:lnTo>
                      <a:pt x="1123" y="223"/>
                    </a:lnTo>
                    <a:lnTo>
                      <a:pt x="1069" y="211"/>
                    </a:lnTo>
                    <a:lnTo>
                      <a:pt x="1021" y="203"/>
                    </a:lnTo>
                    <a:lnTo>
                      <a:pt x="982" y="194"/>
                    </a:lnTo>
                    <a:lnTo>
                      <a:pt x="945" y="186"/>
                    </a:lnTo>
                    <a:lnTo>
                      <a:pt x="909" y="178"/>
                    </a:lnTo>
                    <a:lnTo>
                      <a:pt x="875" y="172"/>
                    </a:lnTo>
                    <a:lnTo>
                      <a:pt x="838" y="172"/>
                    </a:lnTo>
                    <a:lnTo>
                      <a:pt x="799" y="172"/>
                    </a:lnTo>
                    <a:lnTo>
                      <a:pt x="753" y="180"/>
                    </a:lnTo>
                    <a:lnTo>
                      <a:pt x="703" y="192"/>
                    </a:lnTo>
                    <a:lnTo>
                      <a:pt x="646" y="211"/>
                    </a:lnTo>
                    <a:lnTo>
                      <a:pt x="593" y="231"/>
                    </a:lnTo>
                    <a:lnTo>
                      <a:pt x="539" y="254"/>
                    </a:lnTo>
                    <a:lnTo>
                      <a:pt x="491" y="279"/>
                    </a:lnTo>
                    <a:lnTo>
                      <a:pt x="449" y="304"/>
                    </a:lnTo>
                    <a:lnTo>
                      <a:pt x="409" y="327"/>
                    </a:lnTo>
                    <a:lnTo>
                      <a:pt x="381" y="347"/>
                    </a:lnTo>
                    <a:lnTo>
                      <a:pt x="361" y="364"/>
                    </a:lnTo>
                    <a:lnTo>
                      <a:pt x="356" y="369"/>
                    </a:lnTo>
                    <a:lnTo>
                      <a:pt x="353" y="375"/>
                    </a:lnTo>
                    <a:lnTo>
                      <a:pt x="350" y="383"/>
                    </a:lnTo>
                    <a:lnTo>
                      <a:pt x="350" y="386"/>
                    </a:lnTo>
                    <a:lnTo>
                      <a:pt x="356" y="398"/>
                    </a:lnTo>
                    <a:lnTo>
                      <a:pt x="364" y="403"/>
                    </a:lnTo>
                    <a:lnTo>
                      <a:pt x="373" y="409"/>
                    </a:lnTo>
                    <a:lnTo>
                      <a:pt x="384" y="412"/>
                    </a:lnTo>
                    <a:lnTo>
                      <a:pt x="390" y="415"/>
                    </a:lnTo>
                    <a:lnTo>
                      <a:pt x="392" y="415"/>
                    </a:lnTo>
                    <a:lnTo>
                      <a:pt x="407" y="417"/>
                    </a:lnTo>
                    <a:lnTo>
                      <a:pt x="421" y="423"/>
                    </a:lnTo>
                    <a:lnTo>
                      <a:pt x="432" y="429"/>
                    </a:lnTo>
                    <a:lnTo>
                      <a:pt x="446" y="434"/>
                    </a:lnTo>
                    <a:lnTo>
                      <a:pt x="460" y="437"/>
                    </a:lnTo>
                    <a:lnTo>
                      <a:pt x="471" y="443"/>
                    </a:lnTo>
                    <a:lnTo>
                      <a:pt x="486" y="448"/>
                    </a:lnTo>
                    <a:lnTo>
                      <a:pt x="500" y="454"/>
                    </a:lnTo>
                    <a:lnTo>
                      <a:pt x="491" y="451"/>
                    </a:lnTo>
                    <a:lnTo>
                      <a:pt x="471" y="448"/>
                    </a:lnTo>
                    <a:lnTo>
                      <a:pt x="446" y="446"/>
                    </a:lnTo>
                    <a:lnTo>
                      <a:pt x="412" y="440"/>
                    </a:lnTo>
                    <a:lnTo>
                      <a:pt x="376" y="440"/>
                    </a:lnTo>
                    <a:lnTo>
                      <a:pt x="342" y="440"/>
                    </a:lnTo>
                    <a:lnTo>
                      <a:pt x="325" y="443"/>
                    </a:lnTo>
                    <a:lnTo>
                      <a:pt x="311" y="443"/>
                    </a:lnTo>
                    <a:lnTo>
                      <a:pt x="299" y="448"/>
                    </a:lnTo>
                    <a:lnTo>
                      <a:pt x="288" y="454"/>
                    </a:lnTo>
                    <a:lnTo>
                      <a:pt x="268" y="471"/>
                    </a:lnTo>
                    <a:lnTo>
                      <a:pt x="246" y="499"/>
                    </a:lnTo>
                    <a:lnTo>
                      <a:pt x="220" y="536"/>
                    </a:lnTo>
                    <a:lnTo>
                      <a:pt x="198" y="573"/>
                    </a:lnTo>
                    <a:lnTo>
                      <a:pt x="178" y="609"/>
                    </a:lnTo>
                    <a:lnTo>
                      <a:pt x="161" y="640"/>
                    </a:lnTo>
                    <a:lnTo>
                      <a:pt x="150" y="663"/>
                    </a:lnTo>
                    <a:lnTo>
                      <a:pt x="144" y="671"/>
                    </a:lnTo>
                    <a:lnTo>
                      <a:pt x="127" y="685"/>
                    </a:lnTo>
                    <a:lnTo>
                      <a:pt x="110" y="697"/>
                    </a:lnTo>
                    <a:lnTo>
                      <a:pt x="93" y="702"/>
                    </a:lnTo>
                    <a:lnTo>
                      <a:pt x="79" y="705"/>
                    </a:lnTo>
                    <a:lnTo>
                      <a:pt x="62" y="705"/>
                    </a:lnTo>
                    <a:lnTo>
                      <a:pt x="43" y="702"/>
                    </a:lnTo>
                    <a:lnTo>
                      <a:pt x="23" y="699"/>
                    </a:lnTo>
                    <a:lnTo>
                      <a:pt x="0" y="697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CustomShape 133"/>
              <p:cNvSpPr/>
              <p:nvPr/>
            </p:nvSpPr>
            <p:spPr>
              <a:xfrm>
                <a:off x="5188320" y="4509360"/>
                <a:ext cx="179280" cy="378720"/>
              </a:xfrm>
              <a:custGeom>
                <a:avLst/>
                <a:gdLst/>
                <a:ahLst/>
                <a:rect l="l" t="t" r="r" b="b"/>
                <a:pathLst>
                  <a:path w="220" h="449">
                    <a:moveTo>
                      <a:pt x="217" y="0"/>
                    </a:moveTo>
                    <a:lnTo>
                      <a:pt x="174" y="0"/>
                    </a:lnTo>
                    <a:lnTo>
                      <a:pt x="129" y="3"/>
                    </a:lnTo>
                    <a:lnTo>
                      <a:pt x="110" y="6"/>
                    </a:lnTo>
                    <a:lnTo>
                      <a:pt x="90" y="12"/>
                    </a:lnTo>
                    <a:lnTo>
                      <a:pt x="73" y="17"/>
                    </a:lnTo>
                    <a:lnTo>
                      <a:pt x="56" y="26"/>
                    </a:lnTo>
                    <a:lnTo>
                      <a:pt x="39" y="37"/>
                    </a:lnTo>
                    <a:lnTo>
                      <a:pt x="28" y="48"/>
                    </a:lnTo>
                    <a:lnTo>
                      <a:pt x="16" y="62"/>
                    </a:lnTo>
                    <a:lnTo>
                      <a:pt x="8" y="79"/>
                    </a:lnTo>
                    <a:lnTo>
                      <a:pt x="2" y="99"/>
                    </a:lnTo>
                    <a:lnTo>
                      <a:pt x="0" y="119"/>
                    </a:lnTo>
                    <a:lnTo>
                      <a:pt x="0" y="141"/>
                    </a:lnTo>
                    <a:lnTo>
                      <a:pt x="2" y="170"/>
                    </a:lnTo>
                    <a:lnTo>
                      <a:pt x="8" y="192"/>
                    </a:lnTo>
                    <a:lnTo>
                      <a:pt x="14" y="215"/>
                    </a:lnTo>
                    <a:lnTo>
                      <a:pt x="22" y="237"/>
                    </a:lnTo>
                    <a:lnTo>
                      <a:pt x="31" y="257"/>
                    </a:lnTo>
                    <a:lnTo>
                      <a:pt x="53" y="297"/>
                    </a:lnTo>
                    <a:lnTo>
                      <a:pt x="81" y="330"/>
                    </a:lnTo>
                    <a:lnTo>
                      <a:pt x="110" y="364"/>
                    </a:lnTo>
                    <a:lnTo>
                      <a:pt x="143" y="392"/>
                    </a:lnTo>
                    <a:lnTo>
                      <a:pt x="180" y="424"/>
                    </a:lnTo>
                    <a:lnTo>
                      <a:pt x="220" y="449"/>
                    </a:lnTo>
                    <a:lnTo>
                      <a:pt x="186" y="415"/>
                    </a:lnTo>
                    <a:lnTo>
                      <a:pt x="143" y="370"/>
                    </a:lnTo>
                    <a:lnTo>
                      <a:pt x="121" y="345"/>
                    </a:lnTo>
                    <a:lnTo>
                      <a:pt x="98" y="319"/>
                    </a:lnTo>
                    <a:lnTo>
                      <a:pt x="76" y="291"/>
                    </a:lnTo>
                    <a:lnTo>
                      <a:pt x="59" y="263"/>
                    </a:lnTo>
                    <a:lnTo>
                      <a:pt x="42" y="232"/>
                    </a:lnTo>
                    <a:lnTo>
                      <a:pt x="28" y="203"/>
                    </a:lnTo>
                    <a:lnTo>
                      <a:pt x="16" y="172"/>
                    </a:lnTo>
                    <a:lnTo>
                      <a:pt x="14" y="144"/>
                    </a:lnTo>
                    <a:lnTo>
                      <a:pt x="11" y="130"/>
                    </a:lnTo>
                    <a:lnTo>
                      <a:pt x="14" y="119"/>
                    </a:lnTo>
                    <a:lnTo>
                      <a:pt x="16" y="105"/>
                    </a:lnTo>
                    <a:lnTo>
                      <a:pt x="19" y="91"/>
                    </a:lnTo>
                    <a:lnTo>
                      <a:pt x="25" y="79"/>
                    </a:lnTo>
                    <a:lnTo>
                      <a:pt x="33" y="68"/>
                    </a:lnTo>
                    <a:lnTo>
                      <a:pt x="45" y="57"/>
                    </a:lnTo>
                    <a:lnTo>
                      <a:pt x="56" y="45"/>
                    </a:lnTo>
                    <a:lnTo>
                      <a:pt x="73" y="34"/>
                    </a:lnTo>
                    <a:lnTo>
                      <a:pt x="93" y="23"/>
                    </a:lnTo>
                    <a:lnTo>
                      <a:pt x="112" y="17"/>
                    </a:lnTo>
                    <a:lnTo>
                      <a:pt x="132" y="12"/>
                    </a:lnTo>
                    <a:lnTo>
                      <a:pt x="152" y="9"/>
                    </a:lnTo>
                    <a:lnTo>
                      <a:pt x="174" y="6"/>
                    </a:lnTo>
                    <a:lnTo>
                      <a:pt x="194" y="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CustomShape 134"/>
              <p:cNvSpPr/>
              <p:nvPr/>
            </p:nvSpPr>
            <p:spPr>
              <a:xfrm>
                <a:off x="5283000" y="4468680"/>
                <a:ext cx="158400" cy="204120"/>
              </a:xfrm>
              <a:custGeom>
                <a:avLst/>
                <a:gdLst/>
                <a:ahLst/>
                <a:rect l="l" t="t" r="r" b="b"/>
                <a:pathLst>
                  <a:path w="195" h="243">
                    <a:moveTo>
                      <a:pt x="0" y="195"/>
                    </a:moveTo>
                    <a:lnTo>
                      <a:pt x="0" y="192"/>
                    </a:lnTo>
                    <a:lnTo>
                      <a:pt x="6" y="184"/>
                    </a:lnTo>
                    <a:lnTo>
                      <a:pt x="11" y="172"/>
                    </a:lnTo>
                    <a:lnTo>
                      <a:pt x="20" y="161"/>
                    </a:lnTo>
                    <a:lnTo>
                      <a:pt x="31" y="147"/>
                    </a:lnTo>
                    <a:lnTo>
                      <a:pt x="43" y="139"/>
                    </a:lnTo>
                    <a:lnTo>
                      <a:pt x="48" y="133"/>
                    </a:lnTo>
                    <a:lnTo>
                      <a:pt x="57" y="130"/>
                    </a:lnTo>
                    <a:lnTo>
                      <a:pt x="65" y="130"/>
                    </a:lnTo>
                    <a:lnTo>
                      <a:pt x="71" y="130"/>
                    </a:lnTo>
                    <a:lnTo>
                      <a:pt x="90" y="136"/>
                    </a:lnTo>
                    <a:lnTo>
                      <a:pt x="110" y="144"/>
                    </a:lnTo>
                    <a:lnTo>
                      <a:pt x="127" y="158"/>
                    </a:lnTo>
                    <a:lnTo>
                      <a:pt x="144" y="172"/>
                    </a:lnTo>
                    <a:lnTo>
                      <a:pt x="158" y="192"/>
                    </a:lnTo>
                    <a:lnTo>
                      <a:pt x="172" y="209"/>
                    </a:lnTo>
                    <a:lnTo>
                      <a:pt x="184" y="226"/>
                    </a:lnTo>
                    <a:lnTo>
                      <a:pt x="195" y="243"/>
                    </a:lnTo>
                    <a:lnTo>
                      <a:pt x="189" y="229"/>
                    </a:lnTo>
                    <a:lnTo>
                      <a:pt x="186" y="206"/>
                    </a:lnTo>
                    <a:lnTo>
                      <a:pt x="181" y="181"/>
                    </a:lnTo>
                    <a:lnTo>
                      <a:pt x="175" y="153"/>
                    </a:lnTo>
                    <a:lnTo>
                      <a:pt x="172" y="127"/>
                    </a:lnTo>
                    <a:lnTo>
                      <a:pt x="175" y="105"/>
                    </a:lnTo>
                    <a:lnTo>
                      <a:pt x="178" y="93"/>
                    </a:lnTo>
                    <a:lnTo>
                      <a:pt x="181" y="85"/>
                    </a:lnTo>
                    <a:lnTo>
                      <a:pt x="186" y="77"/>
                    </a:lnTo>
                    <a:lnTo>
                      <a:pt x="192" y="71"/>
                    </a:lnTo>
                    <a:lnTo>
                      <a:pt x="189" y="62"/>
                    </a:lnTo>
                    <a:lnTo>
                      <a:pt x="186" y="54"/>
                    </a:lnTo>
                    <a:lnTo>
                      <a:pt x="184" y="46"/>
                    </a:lnTo>
                    <a:lnTo>
                      <a:pt x="181" y="37"/>
                    </a:lnTo>
                    <a:lnTo>
                      <a:pt x="178" y="26"/>
                    </a:lnTo>
                    <a:lnTo>
                      <a:pt x="172" y="17"/>
                    </a:lnTo>
                    <a:lnTo>
                      <a:pt x="169" y="9"/>
                    </a:lnTo>
                    <a:lnTo>
                      <a:pt x="167" y="0"/>
                    </a:lnTo>
                    <a:lnTo>
                      <a:pt x="169" y="6"/>
                    </a:lnTo>
                    <a:lnTo>
                      <a:pt x="169" y="12"/>
                    </a:lnTo>
                    <a:lnTo>
                      <a:pt x="169" y="17"/>
                    </a:lnTo>
                    <a:lnTo>
                      <a:pt x="169" y="23"/>
                    </a:lnTo>
                    <a:lnTo>
                      <a:pt x="172" y="31"/>
                    </a:lnTo>
                    <a:lnTo>
                      <a:pt x="172" y="37"/>
                    </a:lnTo>
                    <a:lnTo>
                      <a:pt x="172" y="43"/>
                    </a:lnTo>
                    <a:lnTo>
                      <a:pt x="175" y="48"/>
                    </a:lnTo>
                    <a:lnTo>
                      <a:pt x="169" y="60"/>
                    </a:lnTo>
                    <a:lnTo>
                      <a:pt x="167" y="68"/>
                    </a:lnTo>
                    <a:lnTo>
                      <a:pt x="161" y="79"/>
                    </a:lnTo>
                    <a:lnTo>
                      <a:pt x="158" y="91"/>
                    </a:lnTo>
                    <a:lnTo>
                      <a:pt x="155" y="102"/>
                    </a:lnTo>
                    <a:lnTo>
                      <a:pt x="150" y="113"/>
                    </a:lnTo>
                    <a:lnTo>
                      <a:pt x="147" y="122"/>
                    </a:lnTo>
                    <a:lnTo>
                      <a:pt x="141" y="133"/>
                    </a:lnTo>
                    <a:lnTo>
                      <a:pt x="136" y="127"/>
                    </a:lnTo>
                    <a:lnTo>
                      <a:pt x="127" y="122"/>
                    </a:lnTo>
                    <a:lnTo>
                      <a:pt x="119" y="113"/>
                    </a:lnTo>
                    <a:lnTo>
                      <a:pt x="105" y="108"/>
                    </a:lnTo>
                    <a:lnTo>
                      <a:pt x="90" y="102"/>
                    </a:lnTo>
                    <a:lnTo>
                      <a:pt x="76" y="102"/>
                    </a:lnTo>
                    <a:lnTo>
                      <a:pt x="59" y="105"/>
                    </a:lnTo>
                    <a:lnTo>
                      <a:pt x="40" y="110"/>
                    </a:lnTo>
                    <a:lnTo>
                      <a:pt x="28" y="119"/>
                    </a:lnTo>
                    <a:lnTo>
                      <a:pt x="20" y="127"/>
                    </a:lnTo>
                    <a:lnTo>
                      <a:pt x="11" y="136"/>
                    </a:lnTo>
                    <a:lnTo>
                      <a:pt x="9" y="150"/>
                    </a:lnTo>
                    <a:lnTo>
                      <a:pt x="6" y="164"/>
                    </a:lnTo>
                    <a:lnTo>
                      <a:pt x="3" y="178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CustomShape 135"/>
              <p:cNvSpPr/>
              <p:nvPr/>
            </p:nvSpPr>
            <p:spPr>
              <a:xfrm>
                <a:off x="5320080" y="4607640"/>
                <a:ext cx="91080" cy="254160"/>
              </a:xfrm>
              <a:custGeom>
                <a:avLst/>
                <a:gdLst/>
                <a:ahLst/>
                <a:rect l="l" t="t" r="r" b="b"/>
                <a:pathLst>
                  <a:path w="113" h="302">
                    <a:moveTo>
                      <a:pt x="17" y="0"/>
                    </a:moveTo>
                    <a:lnTo>
                      <a:pt x="17" y="3"/>
                    </a:lnTo>
                    <a:lnTo>
                      <a:pt x="14" y="8"/>
                    </a:lnTo>
                    <a:lnTo>
                      <a:pt x="9" y="20"/>
                    </a:lnTo>
                    <a:lnTo>
                      <a:pt x="6" y="31"/>
                    </a:lnTo>
                    <a:lnTo>
                      <a:pt x="3" y="45"/>
                    </a:lnTo>
                    <a:lnTo>
                      <a:pt x="0" y="59"/>
                    </a:lnTo>
                    <a:lnTo>
                      <a:pt x="0" y="71"/>
                    </a:lnTo>
                    <a:lnTo>
                      <a:pt x="3" y="82"/>
                    </a:lnTo>
                    <a:lnTo>
                      <a:pt x="12" y="99"/>
                    </a:lnTo>
                    <a:lnTo>
                      <a:pt x="26" y="118"/>
                    </a:lnTo>
                    <a:lnTo>
                      <a:pt x="40" y="144"/>
                    </a:lnTo>
                    <a:lnTo>
                      <a:pt x="54" y="169"/>
                    </a:lnTo>
                    <a:lnTo>
                      <a:pt x="68" y="192"/>
                    </a:lnTo>
                    <a:lnTo>
                      <a:pt x="79" y="212"/>
                    </a:lnTo>
                    <a:lnTo>
                      <a:pt x="88" y="226"/>
                    </a:lnTo>
                    <a:lnTo>
                      <a:pt x="93" y="231"/>
                    </a:lnTo>
                    <a:lnTo>
                      <a:pt x="76" y="302"/>
                    </a:lnTo>
                    <a:lnTo>
                      <a:pt x="113" y="231"/>
                    </a:lnTo>
                    <a:lnTo>
                      <a:pt x="99" y="209"/>
                    </a:lnTo>
                    <a:lnTo>
                      <a:pt x="82" y="183"/>
                    </a:lnTo>
                    <a:lnTo>
                      <a:pt x="62" y="152"/>
                    </a:lnTo>
                    <a:lnTo>
                      <a:pt x="45" y="121"/>
                    </a:lnTo>
                    <a:lnTo>
                      <a:pt x="31" y="90"/>
                    </a:lnTo>
                    <a:lnTo>
                      <a:pt x="20" y="59"/>
                    </a:lnTo>
                    <a:lnTo>
                      <a:pt x="17" y="42"/>
                    </a:lnTo>
                    <a:lnTo>
                      <a:pt x="14" y="28"/>
                    </a:lnTo>
                    <a:lnTo>
                      <a:pt x="14" y="14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CustomShape 136"/>
              <p:cNvSpPr/>
              <p:nvPr/>
            </p:nvSpPr>
            <p:spPr>
              <a:xfrm>
                <a:off x="5410440" y="4459320"/>
                <a:ext cx="84600" cy="289800"/>
              </a:xfrm>
              <a:custGeom>
                <a:avLst/>
                <a:gdLst/>
                <a:ahLst/>
                <a:rect l="l" t="t" r="r" b="b"/>
                <a:pathLst>
                  <a:path w="105" h="344">
                    <a:moveTo>
                      <a:pt x="0" y="0"/>
                    </a:moveTo>
                    <a:lnTo>
                      <a:pt x="0" y="3"/>
                    </a:lnTo>
                    <a:lnTo>
                      <a:pt x="3" y="11"/>
                    </a:lnTo>
                    <a:lnTo>
                      <a:pt x="9" y="20"/>
                    </a:lnTo>
                    <a:lnTo>
                      <a:pt x="12" y="34"/>
                    </a:lnTo>
                    <a:lnTo>
                      <a:pt x="17" y="48"/>
                    </a:lnTo>
                    <a:lnTo>
                      <a:pt x="23" y="65"/>
                    </a:lnTo>
                    <a:lnTo>
                      <a:pt x="29" y="79"/>
                    </a:lnTo>
                    <a:lnTo>
                      <a:pt x="34" y="93"/>
                    </a:lnTo>
                    <a:lnTo>
                      <a:pt x="37" y="113"/>
                    </a:lnTo>
                    <a:lnTo>
                      <a:pt x="40" y="136"/>
                    </a:lnTo>
                    <a:lnTo>
                      <a:pt x="43" y="164"/>
                    </a:lnTo>
                    <a:lnTo>
                      <a:pt x="45" y="192"/>
                    </a:lnTo>
                    <a:lnTo>
                      <a:pt x="48" y="217"/>
                    </a:lnTo>
                    <a:lnTo>
                      <a:pt x="51" y="240"/>
                    </a:lnTo>
                    <a:lnTo>
                      <a:pt x="51" y="254"/>
                    </a:lnTo>
                    <a:lnTo>
                      <a:pt x="54" y="260"/>
                    </a:lnTo>
                    <a:lnTo>
                      <a:pt x="105" y="344"/>
                    </a:lnTo>
                    <a:lnTo>
                      <a:pt x="105" y="341"/>
                    </a:lnTo>
                    <a:lnTo>
                      <a:pt x="102" y="339"/>
                    </a:lnTo>
                    <a:lnTo>
                      <a:pt x="96" y="330"/>
                    </a:lnTo>
                    <a:lnTo>
                      <a:pt x="93" y="319"/>
                    </a:lnTo>
                    <a:lnTo>
                      <a:pt x="88" y="308"/>
                    </a:lnTo>
                    <a:lnTo>
                      <a:pt x="82" y="296"/>
                    </a:lnTo>
                    <a:lnTo>
                      <a:pt x="79" y="282"/>
                    </a:lnTo>
                    <a:lnTo>
                      <a:pt x="76" y="268"/>
                    </a:lnTo>
                    <a:lnTo>
                      <a:pt x="74" y="251"/>
                    </a:lnTo>
                    <a:lnTo>
                      <a:pt x="74" y="229"/>
                    </a:lnTo>
                    <a:lnTo>
                      <a:pt x="71" y="200"/>
                    </a:lnTo>
                    <a:lnTo>
                      <a:pt x="71" y="175"/>
                    </a:lnTo>
                    <a:lnTo>
                      <a:pt x="68" y="150"/>
                    </a:lnTo>
                    <a:lnTo>
                      <a:pt x="65" y="124"/>
                    </a:lnTo>
                    <a:lnTo>
                      <a:pt x="62" y="104"/>
                    </a:lnTo>
                    <a:lnTo>
                      <a:pt x="60" y="90"/>
                    </a:lnTo>
                    <a:lnTo>
                      <a:pt x="54" y="76"/>
                    </a:lnTo>
                    <a:lnTo>
                      <a:pt x="45" y="62"/>
                    </a:lnTo>
                    <a:lnTo>
                      <a:pt x="37" y="48"/>
                    </a:lnTo>
                    <a:lnTo>
                      <a:pt x="26" y="34"/>
                    </a:lnTo>
                    <a:lnTo>
                      <a:pt x="14" y="23"/>
                    </a:lnTo>
                    <a:lnTo>
                      <a:pt x="6" y="11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CustomShape 137"/>
              <p:cNvSpPr/>
              <p:nvPr/>
            </p:nvSpPr>
            <p:spPr>
              <a:xfrm>
                <a:off x="5640480" y="4825440"/>
                <a:ext cx="222840" cy="255960"/>
              </a:xfrm>
              <a:custGeom>
                <a:avLst/>
                <a:gdLst/>
                <a:ahLst/>
                <a:rect l="l" t="t" r="r" b="b"/>
                <a:pathLst>
                  <a:path w="273" h="304">
                    <a:moveTo>
                      <a:pt x="56" y="0"/>
                    </a:moveTo>
                    <a:lnTo>
                      <a:pt x="36" y="22"/>
                    </a:lnTo>
                    <a:lnTo>
                      <a:pt x="22" y="51"/>
                    </a:lnTo>
                    <a:lnTo>
                      <a:pt x="11" y="82"/>
                    </a:lnTo>
                    <a:lnTo>
                      <a:pt x="2" y="113"/>
                    </a:lnTo>
                    <a:lnTo>
                      <a:pt x="0" y="146"/>
                    </a:lnTo>
                    <a:lnTo>
                      <a:pt x="2" y="177"/>
                    </a:lnTo>
                    <a:lnTo>
                      <a:pt x="5" y="194"/>
                    </a:lnTo>
                    <a:lnTo>
                      <a:pt x="11" y="209"/>
                    </a:lnTo>
                    <a:lnTo>
                      <a:pt x="16" y="223"/>
                    </a:lnTo>
                    <a:lnTo>
                      <a:pt x="25" y="237"/>
                    </a:lnTo>
                    <a:lnTo>
                      <a:pt x="36" y="254"/>
                    </a:lnTo>
                    <a:lnTo>
                      <a:pt x="50" y="268"/>
                    </a:lnTo>
                    <a:lnTo>
                      <a:pt x="64" y="279"/>
                    </a:lnTo>
                    <a:lnTo>
                      <a:pt x="81" y="290"/>
                    </a:lnTo>
                    <a:lnTo>
                      <a:pt x="101" y="296"/>
                    </a:lnTo>
                    <a:lnTo>
                      <a:pt x="118" y="302"/>
                    </a:lnTo>
                    <a:lnTo>
                      <a:pt x="138" y="304"/>
                    </a:lnTo>
                    <a:lnTo>
                      <a:pt x="157" y="304"/>
                    </a:lnTo>
                    <a:lnTo>
                      <a:pt x="174" y="302"/>
                    </a:lnTo>
                    <a:lnTo>
                      <a:pt x="194" y="296"/>
                    </a:lnTo>
                    <a:lnTo>
                      <a:pt x="211" y="290"/>
                    </a:lnTo>
                    <a:lnTo>
                      <a:pt x="225" y="279"/>
                    </a:lnTo>
                    <a:lnTo>
                      <a:pt x="239" y="268"/>
                    </a:lnTo>
                    <a:lnTo>
                      <a:pt x="253" y="254"/>
                    </a:lnTo>
                    <a:lnTo>
                      <a:pt x="265" y="237"/>
                    </a:lnTo>
                    <a:lnTo>
                      <a:pt x="273" y="217"/>
                    </a:lnTo>
                    <a:lnTo>
                      <a:pt x="259" y="234"/>
                    </a:lnTo>
                    <a:lnTo>
                      <a:pt x="245" y="248"/>
                    </a:lnTo>
                    <a:lnTo>
                      <a:pt x="231" y="259"/>
                    </a:lnTo>
                    <a:lnTo>
                      <a:pt x="217" y="268"/>
                    </a:lnTo>
                    <a:lnTo>
                      <a:pt x="203" y="276"/>
                    </a:lnTo>
                    <a:lnTo>
                      <a:pt x="189" y="282"/>
                    </a:lnTo>
                    <a:lnTo>
                      <a:pt x="174" y="287"/>
                    </a:lnTo>
                    <a:lnTo>
                      <a:pt x="163" y="287"/>
                    </a:lnTo>
                    <a:lnTo>
                      <a:pt x="149" y="290"/>
                    </a:lnTo>
                    <a:lnTo>
                      <a:pt x="135" y="287"/>
                    </a:lnTo>
                    <a:lnTo>
                      <a:pt x="124" y="285"/>
                    </a:lnTo>
                    <a:lnTo>
                      <a:pt x="110" y="282"/>
                    </a:lnTo>
                    <a:lnTo>
                      <a:pt x="87" y="271"/>
                    </a:lnTo>
                    <a:lnTo>
                      <a:pt x="67" y="251"/>
                    </a:lnTo>
                    <a:lnTo>
                      <a:pt x="50" y="231"/>
                    </a:lnTo>
                    <a:lnTo>
                      <a:pt x="36" y="206"/>
                    </a:lnTo>
                    <a:lnTo>
                      <a:pt x="28" y="175"/>
                    </a:lnTo>
                    <a:lnTo>
                      <a:pt x="22" y="144"/>
                    </a:lnTo>
                    <a:lnTo>
                      <a:pt x="22" y="110"/>
                    </a:lnTo>
                    <a:lnTo>
                      <a:pt x="28" y="73"/>
                    </a:lnTo>
                    <a:lnTo>
                      <a:pt x="31" y="56"/>
                    </a:lnTo>
                    <a:lnTo>
                      <a:pt x="36" y="36"/>
                    </a:lnTo>
                    <a:lnTo>
                      <a:pt x="45" y="19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CustomShape 138"/>
              <p:cNvSpPr/>
              <p:nvPr/>
            </p:nvSpPr>
            <p:spPr>
              <a:xfrm>
                <a:off x="5718600" y="4878000"/>
                <a:ext cx="84600" cy="127080"/>
              </a:xfrm>
              <a:custGeom>
                <a:avLst/>
                <a:gdLst/>
                <a:ahLst/>
                <a:rect l="l" t="t" r="r" b="b"/>
                <a:pathLst>
                  <a:path w="105" h="152">
                    <a:moveTo>
                      <a:pt x="46" y="0"/>
                    </a:moveTo>
                    <a:lnTo>
                      <a:pt x="29" y="14"/>
                    </a:lnTo>
                    <a:lnTo>
                      <a:pt x="17" y="31"/>
                    </a:lnTo>
                    <a:lnTo>
                      <a:pt x="6" y="51"/>
                    </a:lnTo>
                    <a:lnTo>
                      <a:pt x="0" y="70"/>
                    </a:lnTo>
                    <a:lnTo>
                      <a:pt x="0" y="90"/>
                    </a:lnTo>
                    <a:lnTo>
                      <a:pt x="3" y="107"/>
                    </a:lnTo>
                    <a:lnTo>
                      <a:pt x="9" y="118"/>
                    </a:lnTo>
                    <a:lnTo>
                      <a:pt x="15" y="127"/>
                    </a:lnTo>
                    <a:lnTo>
                      <a:pt x="20" y="135"/>
                    </a:lnTo>
                    <a:lnTo>
                      <a:pt x="29" y="141"/>
                    </a:lnTo>
                    <a:lnTo>
                      <a:pt x="40" y="149"/>
                    </a:lnTo>
                    <a:lnTo>
                      <a:pt x="54" y="152"/>
                    </a:lnTo>
                    <a:lnTo>
                      <a:pt x="65" y="152"/>
                    </a:lnTo>
                    <a:lnTo>
                      <a:pt x="79" y="152"/>
                    </a:lnTo>
                    <a:lnTo>
                      <a:pt x="91" y="149"/>
                    </a:lnTo>
                    <a:lnTo>
                      <a:pt x="99" y="147"/>
                    </a:lnTo>
                    <a:lnTo>
                      <a:pt x="105" y="144"/>
                    </a:lnTo>
                    <a:lnTo>
                      <a:pt x="91" y="147"/>
                    </a:lnTo>
                    <a:lnTo>
                      <a:pt x="77" y="147"/>
                    </a:lnTo>
                    <a:lnTo>
                      <a:pt x="62" y="144"/>
                    </a:lnTo>
                    <a:lnTo>
                      <a:pt x="51" y="138"/>
                    </a:lnTo>
                    <a:lnTo>
                      <a:pt x="43" y="132"/>
                    </a:lnTo>
                    <a:lnTo>
                      <a:pt x="34" y="124"/>
                    </a:lnTo>
                    <a:lnTo>
                      <a:pt x="29" y="113"/>
                    </a:lnTo>
                    <a:lnTo>
                      <a:pt x="26" y="101"/>
                    </a:lnTo>
                    <a:lnTo>
                      <a:pt x="23" y="90"/>
                    </a:lnTo>
                    <a:lnTo>
                      <a:pt x="20" y="76"/>
                    </a:lnTo>
                    <a:lnTo>
                      <a:pt x="20" y="62"/>
                    </a:lnTo>
                    <a:lnTo>
                      <a:pt x="23" y="48"/>
                    </a:lnTo>
                    <a:lnTo>
                      <a:pt x="26" y="36"/>
                    </a:lnTo>
                    <a:lnTo>
                      <a:pt x="31" y="22"/>
                    </a:lnTo>
                    <a:lnTo>
                      <a:pt x="37" y="1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CustomShape 139"/>
              <p:cNvSpPr/>
              <p:nvPr/>
            </p:nvSpPr>
            <p:spPr>
              <a:xfrm>
                <a:off x="5380920" y="4899240"/>
                <a:ext cx="568080" cy="280440"/>
              </a:xfrm>
              <a:custGeom>
                <a:avLst/>
                <a:gdLst/>
                <a:ahLst/>
                <a:rect l="l" t="t" r="r" b="b"/>
                <a:pathLst>
                  <a:path w="693" h="333">
                    <a:moveTo>
                      <a:pt x="691" y="0"/>
                    </a:moveTo>
                    <a:lnTo>
                      <a:pt x="688" y="40"/>
                    </a:lnTo>
                    <a:lnTo>
                      <a:pt x="685" y="79"/>
                    </a:lnTo>
                    <a:lnTo>
                      <a:pt x="677" y="122"/>
                    </a:lnTo>
                    <a:lnTo>
                      <a:pt x="662" y="161"/>
                    </a:lnTo>
                    <a:lnTo>
                      <a:pt x="654" y="181"/>
                    </a:lnTo>
                    <a:lnTo>
                      <a:pt x="643" y="198"/>
                    </a:lnTo>
                    <a:lnTo>
                      <a:pt x="634" y="215"/>
                    </a:lnTo>
                    <a:lnTo>
                      <a:pt x="620" y="232"/>
                    </a:lnTo>
                    <a:lnTo>
                      <a:pt x="609" y="246"/>
                    </a:lnTo>
                    <a:lnTo>
                      <a:pt x="595" y="260"/>
                    </a:lnTo>
                    <a:lnTo>
                      <a:pt x="578" y="271"/>
                    </a:lnTo>
                    <a:lnTo>
                      <a:pt x="561" y="279"/>
                    </a:lnTo>
                    <a:lnTo>
                      <a:pt x="541" y="288"/>
                    </a:lnTo>
                    <a:lnTo>
                      <a:pt x="519" y="294"/>
                    </a:lnTo>
                    <a:lnTo>
                      <a:pt x="499" y="299"/>
                    </a:lnTo>
                    <a:lnTo>
                      <a:pt x="476" y="302"/>
                    </a:lnTo>
                    <a:lnTo>
                      <a:pt x="434" y="305"/>
                    </a:lnTo>
                    <a:lnTo>
                      <a:pt x="392" y="302"/>
                    </a:lnTo>
                    <a:lnTo>
                      <a:pt x="349" y="294"/>
                    </a:lnTo>
                    <a:lnTo>
                      <a:pt x="310" y="282"/>
                    </a:lnTo>
                    <a:lnTo>
                      <a:pt x="270" y="271"/>
                    </a:lnTo>
                    <a:lnTo>
                      <a:pt x="234" y="254"/>
                    </a:lnTo>
                    <a:lnTo>
                      <a:pt x="169" y="223"/>
                    </a:lnTo>
                    <a:lnTo>
                      <a:pt x="115" y="192"/>
                    </a:lnTo>
                    <a:lnTo>
                      <a:pt x="81" y="167"/>
                    </a:lnTo>
                    <a:lnTo>
                      <a:pt x="70" y="158"/>
                    </a:lnTo>
                    <a:lnTo>
                      <a:pt x="62" y="150"/>
                    </a:lnTo>
                    <a:lnTo>
                      <a:pt x="50" y="138"/>
                    </a:lnTo>
                    <a:lnTo>
                      <a:pt x="45" y="124"/>
                    </a:lnTo>
                    <a:lnTo>
                      <a:pt x="39" y="110"/>
                    </a:lnTo>
                    <a:lnTo>
                      <a:pt x="34" y="93"/>
                    </a:lnTo>
                    <a:lnTo>
                      <a:pt x="28" y="76"/>
                    </a:lnTo>
                    <a:lnTo>
                      <a:pt x="22" y="62"/>
                    </a:lnTo>
                    <a:lnTo>
                      <a:pt x="19" y="48"/>
                    </a:lnTo>
                    <a:lnTo>
                      <a:pt x="17" y="48"/>
                    </a:lnTo>
                    <a:lnTo>
                      <a:pt x="14" y="48"/>
                    </a:lnTo>
                    <a:lnTo>
                      <a:pt x="11" y="48"/>
                    </a:lnTo>
                    <a:lnTo>
                      <a:pt x="8" y="48"/>
                    </a:lnTo>
                    <a:lnTo>
                      <a:pt x="5" y="48"/>
                    </a:lnTo>
                    <a:lnTo>
                      <a:pt x="2" y="51"/>
                    </a:lnTo>
                    <a:lnTo>
                      <a:pt x="0" y="51"/>
                    </a:lnTo>
                    <a:lnTo>
                      <a:pt x="8" y="62"/>
                    </a:lnTo>
                    <a:lnTo>
                      <a:pt x="14" y="76"/>
                    </a:lnTo>
                    <a:lnTo>
                      <a:pt x="17" y="90"/>
                    </a:lnTo>
                    <a:lnTo>
                      <a:pt x="19" y="105"/>
                    </a:lnTo>
                    <a:lnTo>
                      <a:pt x="19" y="119"/>
                    </a:lnTo>
                    <a:lnTo>
                      <a:pt x="17" y="136"/>
                    </a:lnTo>
                    <a:lnTo>
                      <a:pt x="17" y="150"/>
                    </a:lnTo>
                    <a:lnTo>
                      <a:pt x="11" y="164"/>
                    </a:lnTo>
                    <a:lnTo>
                      <a:pt x="14" y="164"/>
                    </a:lnTo>
                    <a:lnTo>
                      <a:pt x="17" y="161"/>
                    </a:lnTo>
                    <a:lnTo>
                      <a:pt x="19" y="161"/>
                    </a:lnTo>
                    <a:lnTo>
                      <a:pt x="25" y="161"/>
                    </a:lnTo>
                    <a:lnTo>
                      <a:pt x="31" y="161"/>
                    </a:lnTo>
                    <a:lnTo>
                      <a:pt x="36" y="161"/>
                    </a:lnTo>
                    <a:lnTo>
                      <a:pt x="39" y="164"/>
                    </a:lnTo>
                    <a:lnTo>
                      <a:pt x="42" y="167"/>
                    </a:lnTo>
                    <a:lnTo>
                      <a:pt x="59" y="186"/>
                    </a:lnTo>
                    <a:lnTo>
                      <a:pt x="79" y="203"/>
                    </a:lnTo>
                    <a:lnTo>
                      <a:pt x="101" y="223"/>
                    </a:lnTo>
                    <a:lnTo>
                      <a:pt x="124" y="237"/>
                    </a:lnTo>
                    <a:lnTo>
                      <a:pt x="149" y="254"/>
                    </a:lnTo>
                    <a:lnTo>
                      <a:pt x="175" y="268"/>
                    </a:lnTo>
                    <a:lnTo>
                      <a:pt x="200" y="282"/>
                    </a:lnTo>
                    <a:lnTo>
                      <a:pt x="228" y="294"/>
                    </a:lnTo>
                    <a:lnTo>
                      <a:pt x="256" y="305"/>
                    </a:lnTo>
                    <a:lnTo>
                      <a:pt x="285" y="313"/>
                    </a:lnTo>
                    <a:lnTo>
                      <a:pt x="313" y="319"/>
                    </a:lnTo>
                    <a:lnTo>
                      <a:pt x="341" y="327"/>
                    </a:lnTo>
                    <a:lnTo>
                      <a:pt x="372" y="330"/>
                    </a:lnTo>
                    <a:lnTo>
                      <a:pt x="400" y="333"/>
                    </a:lnTo>
                    <a:lnTo>
                      <a:pt x="428" y="333"/>
                    </a:lnTo>
                    <a:lnTo>
                      <a:pt x="457" y="333"/>
                    </a:lnTo>
                    <a:lnTo>
                      <a:pt x="482" y="330"/>
                    </a:lnTo>
                    <a:lnTo>
                      <a:pt x="510" y="325"/>
                    </a:lnTo>
                    <a:lnTo>
                      <a:pt x="536" y="316"/>
                    </a:lnTo>
                    <a:lnTo>
                      <a:pt x="558" y="308"/>
                    </a:lnTo>
                    <a:lnTo>
                      <a:pt x="581" y="296"/>
                    </a:lnTo>
                    <a:lnTo>
                      <a:pt x="603" y="282"/>
                    </a:lnTo>
                    <a:lnTo>
                      <a:pt x="620" y="265"/>
                    </a:lnTo>
                    <a:lnTo>
                      <a:pt x="640" y="248"/>
                    </a:lnTo>
                    <a:lnTo>
                      <a:pt x="654" y="226"/>
                    </a:lnTo>
                    <a:lnTo>
                      <a:pt x="668" y="203"/>
                    </a:lnTo>
                    <a:lnTo>
                      <a:pt x="679" y="175"/>
                    </a:lnTo>
                    <a:lnTo>
                      <a:pt x="685" y="147"/>
                    </a:lnTo>
                    <a:lnTo>
                      <a:pt x="691" y="116"/>
                    </a:lnTo>
                    <a:lnTo>
                      <a:pt x="693" y="79"/>
                    </a:lnTo>
                    <a:lnTo>
                      <a:pt x="693" y="43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CustomShape 140"/>
              <p:cNvSpPr/>
              <p:nvPr/>
            </p:nvSpPr>
            <p:spPr>
              <a:xfrm>
                <a:off x="5860080" y="4339800"/>
                <a:ext cx="142200" cy="469440"/>
              </a:xfrm>
              <a:custGeom>
                <a:avLst/>
                <a:gdLst/>
                <a:ahLst/>
                <a:rect l="l" t="t" r="r" b="b"/>
                <a:pathLst>
                  <a:path w="175" h="556">
                    <a:moveTo>
                      <a:pt x="9" y="525"/>
                    </a:moveTo>
                    <a:lnTo>
                      <a:pt x="15" y="502"/>
                    </a:lnTo>
                    <a:lnTo>
                      <a:pt x="23" y="480"/>
                    </a:lnTo>
                    <a:lnTo>
                      <a:pt x="29" y="457"/>
                    </a:lnTo>
                    <a:lnTo>
                      <a:pt x="37" y="437"/>
                    </a:lnTo>
                    <a:lnTo>
                      <a:pt x="46" y="415"/>
                    </a:lnTo>
                    <a:lnTo>
                      <a:pt x="51" y="392"/>
                    </a:lnTo>
                    <a:lnTo>
                      <a:pt x="60" y="370"/>
                    </a:lnTo>
                    <a:lnTo>
                      <a:pt x="68" y="347"/>
                    </a:lnTo>
                    <a:lnTo>
                      <a:pt x="60" y="364"/>
                    </a:lnTo>
                    <a:lnTo>
                      <a:pt x="51" y="381"/>
                    </a:lnTo>
                    <a:lnTo>
                      <a:pt x="43" y="401"/>
                    </a:lnTo>
                    <a:lnTo>
                      <a:pt x="34" y="418"/>
                    </a:lnTo>
                    <a:lnTo>
                      <a:pt x="26" y="434"/>
                    </a:lnTo>
                    <a:lnTo>
                      <a:pt x="17" y="451"/>
                    </a:lnTo>
                    <a:lnTo>
                      <a:pt x="9" y="468"/>
                    </a:lnTo>
                    <a:lnTo>
                      <a:pt x="0" y="488"/>
                    </a:lnTo>
                    <a:lnTo>
                      <a:pt x="3" y="482"/>
                    </a:lnTo>
                    <a:lnTo>
                      <a:pt x="6" y="471"/>
                    </a:lnTo>
                    <a:lnTo>
                      <a:pt x="12" y="454"/>
                    </a:lnTo>
                    <a:lnTo>
                      <a:pt x="17" y="432"/>
                    </a:lnTo>
                    <a:lnTo>
                      <a:pt x="26" y="406"/>
                    </a:lnTo>
                    <a:lnTo>
                      <a:pt x="37" y="378"/>
                    </a:lnTo>
                    <a:lnTo>
                      <a:pt x="46" y="347"/>
                    </a:lnTo>
                    <a:lnTo>
                      <a:pt x="57" y="313"/>
                    </a:lnTo>
                    <a:lnTo>
                      <a:pt x="68" y="279"/>
                    </a:lnTo>
                    <a:lnTo>
                      <a:pt x="79" y="245"/>
                    </a:lnTo>
                    <a:lnTo>
                      <a:pt x="91" y="206"/>
                    </a:lnTo>
                    <a:lnTo>
                      <a:pt x="99" y="169"/>
                    </a:lnTo>
                    <a:lnTo>
                      <a:pt x="108" y="135"/>
                    </a:lnTo>
                    <a:lnTo>
                      <a:pt x="116" y="104"/>
                    </a:lnTo>
                    <a:lnTo>
                      <a:pt x="125" y="79"/>
                    </a:lnTo>
                    <a:lnTo>
                      <a:pt x="130" y="59"/>
                    </a:lnTo>
                    <a:lnTo>
                      <a:pt x="136" y="45"/>
                    </a:lnTo>
                    <a:lnTo>
                      <a:pt x="142" y="31"/>
                    </a:lnTo>
                    <a:lnTo>
                      <a:pt x="144" y="23"/>
                    </a:lnTo>
                    <a:lnTo>
                      <a:pt x="147" y="14"/>
                    </a:lnTo>
                    <a:lnTo>
                      <a:pt x="150" y="6"/>
                    </a:lnTo>
                    <a:lnTo>
                      <a:pt x="153" y="3"/>
                    </a:lnTo>
                    <a:lnTo>
                      <a:pt x="153" y="0"/>
                    </a:lnTo>
                    <a:lnTo>
                      <a:pt x="156" y="0"/>
                    </a:lnTo>
                    <a:lnTo>
                      <a:pt x="158" y="0"/>
                    </a:lnTo>
                    <a:lnTo>
                      <a:pt x="161" y="3"/>
                    </a:lnTo>
                    <a:lnTo>
                      <a:pt x="164" y="3"/>
                    </a:lnTo>
                    <a:lnTo>
                      <a:pt x="167" y="6"/>
                    </a:lnTo>
                    <a:lnTo>
                      <a:pt x="170" y="6"/>
                    </a:lnTo>
                    <a:lnTo>
                      <a:pt x="173" y="6"/>
                    </a:lnTo>
                    <a:lnTo>
                      <a:pt x="175" y="8"/>
                    </a:lnTo>
                    <a:lnTo>
                      <a:pt x="175" y="17"/>
                    </a:lnTo>
                    <a:lnTo>
                      <a:pt x="173" y="45"/>
                    </a:lnTo>
                    <a:lnTo>
                      <a:pt x="167" y="82"/>
                    </a:lnTo>
                    <a:lnTo>
                      <a:pt x="161" y="127"/>
                    </a:lnTo>
                    <a:lnTo>
                      <a:pt x="156" y="175"/>
                    </a:lnTo>
                    <a:lnTo>
                      <a:pt x="147" y="220"/>
                    </a:lnTo>
                    <a:lnTo>
                      <a:pt x="142" y="257"/>
                    </a:lnTo>
                    <a:lnTo>
                      <a:pt x="136" y="282"/>
                    </a:lnTo>
                    <a:lnTo>
                      <a:pt x="130" y="308"/>
                    </a:lnTo>
                    <a:lnTo>
                      <a:pt x="119" y="347"/>
                    </a:lnTo>
                    <a:lnTo>
                      <a:pt x="105" y="392"/>
                    </a:lnTo>
                    <a:lnTo>
                      <a:pt x="88" y="437"/>
                    </a:lnTo>
                    <a:lnTo>
                      <a:pt x="74" y="482"/>
                    </a:lnTo>
                    <a:lnTo>
                      <a:pt x="63" y="519"/>
                    </a:lnTo>
                    <a:lnTo>
                      <a:pt x="54" y="547"/>
                    </a:lnTo>
                    <a:lnTo>
                      <a:pt x="51" y="556"/>
                    </a:lnTo>
                    <a:lnTo>
                      <a:pt x="48" y="553"/>
                    </a:lnTo>
                    <a:lnTo>
                      <a:pt x="46" y="553"/>
                    </a:lnTo>
                    <a:lnTo>
                      <a:pt x="43" y="550"/>
                    </a:lnTo>
                    <a:lnTo>
                      <a:pt x="40" y="547"/>
                    </a:lnTo>
                    <a:lnTo>
                      <a:pt x="37" y="547"/>
                    </a:lnTo>
                    <a:lnTo>
                      <a:pt x="34" y="545"/>
                    </a:lnTo>
                    <a:lnTo>
                      <a:pt x="32" y="542"/>
                    </a:lnTo>
                    <a:lnTo>
                      <a:pt x="29" y="539"/>
                    </a:lnTo>
                    <a:lnTo>
                      <a:pt x="34" y="522"/>
                    </a:lnTo>
                    <a:lnTo>
                      <a:pt x="40" y="505"/>
                    </a:lnTo>
                    <a:lnTo>
                      <a:pt x="46" y="488"/>
                    </a:lnTo>
                    <a:lnTo>
                      <a:pt x="51" y="471"/>
                    </a:lnTo>
                    <a:lnTo>
                      <a:pt x="57" y="454"/>
                    </a:lnTo>
                    <a:lnTo>
                      <a:pt x="63" y="437"/>
                    </a:lnTo>
                    <a:lnTo>
                      <a:pt x="68" y="420"/>
                    </a:lnTo>
                    <a:lnTo>
                      <a:pt x="77" y="403"/>
                    </a:lnTo>
                    <a:lnTo>
                      <a:pt x="65" y="420"/>
                    </a:lnTo>
                    <a:lnTo>
                      <a:pt x="57" y="434"/>
                    </a:lnTo>
                    <a:lnTo>
                      <a:pt x="48" y="449"/>
                    </a:lnTo>
                    <a:lnTo>
                      <a:pt x="43" y="466"/>
                    </a:lnTo>
                    <a:lnTo>
                      <a:pt x="34" y="480"/>
                    </a:lnTo>
                    <a:lnTo>
                      <a:pt x="26" y="494"/>
                    </a:lnTo>
                    <a:lnTo>
                      <a:pt x="17" y="511"/>
                    </a:lnTo>
                    <a:lnTo>
                      <a:pt x="9" y="525"/>
                    </a:lnTo>
                    <a:close/>
                  </a:path>
                </a:pathLst>
              </a:custGeom>
              <a:solidFill>
                <a:srgbClr val="7f7f7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CustomShape 141"/>
              <p:cNvSpPr/>
              <p:nvPr/>
            </p:nvSpPr>
            <p:spPr>
              <a:xfrm>
                <a:off x="5777280" y="4851720"/>
                <a:ext cx="102600" cy="124560"/>
              </a:xfrm>
              <a:custGeom>
                <a:avLst/>
                <a:gdLst/>
                <a:ahLst/>
                <a:rect l="l" t="t" r="r" b="b"/>
                <a:pathLst>
                  <a:path w="127" h="149">
                    <a:moveTo>
                      <a:pt x="0" y="11"/>
                    </a:moveTo>
                    <a:lnTo>
                      <a:pt x="34" y="14"/>
                    </a:lnTo>
                    <a:lnTo>
                      <a:pt x="62" y="20"/>
                    </a:lnTo>
                    <a:lnTo>
                      <a:pt x="73" y="25"/>
                    </a:lnTo>
                    <a:lnTo>
                      <a:pt x="82" y="31"/>
                    </a:lnTo>
                    <a:lnTo>
                      <a:pt x="93" y="36"/>
                    </a:lnTo>
                    <a:lnTo>
                      <a:pt x="99" y="45"/>
                    </a:lnTo>
                    <a:lnTo>
                      <a:pt x="104" y="53"/>
                    </a:lnTo>
                    <a:lnTo>
                      <a:pt x="110" y="62"/>
                    </a:lnTo>
                    <a:lnTo>
                      <a:pt x="116" y="73"/>
                    </a:lnTo>
                    <a:lnTo>
                      <a:pt x="118" y="87"/>
                    </a:lnTo>
                    <a:lnTo>
                      <a:pt x="121" y="115"/>
                    </a:lnTo>
                    <a:lnTo>
                      <a:pt x="118" y="149"/>
                    </a:lnTo>
                    <a:lnTo>
                      <a:pt x="124" y="132"/>
                    </a:lnTo>
                    <a:lnTo>
                      <a:pt x="124" y="118"/>
                    </a:lnTo>
                    <a:lnTo>
                      <a:pt x="127" y="101"/>
                    </a:lnTo>
                    <a:lnTo>
                      <a:pt x="124" y="84"/>
                    </a:lnTo>
                    <a:lnTo>
                      <a:pt x="121" y="70"/>
                    </a:lnTo>
                    <a:lnTo>
                      <a:pt x="118" y="56"/>
                    </a:lnTo>
                    <a:lnTo>
                      <a:pt x="113" y="42"/>
                    </a:lnTo>
                    <a:lnTo>
                      <a:pt x="104" y="31"/>
                    </a:lnTo>
                    <a:lnTo>
                      <a:pt x="96" y="20"/>
                    </a:lnTo>
                    <a:lnTo>
                      <a:pt x="85" y="11"/>
                    </a:lnTo>
                    <a:lnTo>
                      <a:pt x="73" y="5"/>
                    </a:lnTo>
                    <a:lnTo>
                      <a:pt x="62" y="3"/>
                    </a:lnTo>
                    <a:lnTo>
                      <a:pt x="48" y="0"/>
                    </a:lnTo>
                    <a:lnTo>
                      <a:pt x="34" y="3"/>
                    </a:lnTo>
                    <a:lnTo>
                      <a:pt x="17" y="5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" name="CustomShape 142"/>
              <p:cNvSpPr/>
              <p:nvPr/>
            </p:nvSpPr>
            <p:spPr>
              <a:xfrm>
                <a:off x="4302000" y="5590800"/>
                <a:ext cx="749880" cy="505080"/>
              </a:xfrm>
              <a:custGeom>
                <a:avLst/>
                <a:gdLst/>
                <a:ahLst/>
                <a:rect l="l" t="t" r="r" b="b"/>
                <a:pathLst>
                  <a:path w="914" h="598">
                    <a:moveTo>
                      <a:pt x="0" y="0"/>
                    </a:moveTo>
                    <a:lnTo>
                      <a:pt x="6" y="2"/>
                    </a:lnTo>
                    <a:lnTo>
                      <a:pt x="17" y="5"/>
                    </a:lnTo>
                    <a:lnTo>
                      <a:pt x="37" y="11"/>
                    </a:lnTo>
                    <a:lnTo>
                      <a:pt x="62" y="19"/>
                    </a:lnTo>
                    <a:lnTo>
                      <a:pt x="88" y="31"/>
                    </a:lnTo>
                    <a:lnTo>
                      <a:pt x="113" y="42"/>
                    </a:lnTo>
                    <a:lnTo>
                      <a:pt x="136" y="53"/>
                    </a:lnTo>
                    <a:lnTo>
                      <a:pt x="152" y="64"/>
                    </a:lnTo>
                    <a:lnTo>
                      <a:pt x="172" y="79"/>
                    </a:lnTo>
                    <a:lnTo>
                      <a:pt x="189" y="87"/>
                    </a:lnTo>
                    <a:lnTo>
                      <a:pt x="206" y="95"/>
                    </a:lnTo>
                    <a:lnTo>
                      <a:pt x="223" y="101"/>
                    </a:lnTo>
                    <a:lnTo>
                      <a:pt x="240" y="101"/>
                    </a:lnTo>
                    <a:lnTo>
                      <a:pt x="257" y="104"/>
                    </a:lnTo>
                    <a:lnTo>
                      <a:pt x="271" y="104"/>
                    </a:lnTo>
                    <a:lnTo>
                      <a:pt x="288" y="101"/>
                    </a:lnTo>
                    <a:lnTo>
                      <a:pt x="322" y="95"/>
                    </a:lnTo>
                    <a:lnTo>
                      <a:pt x="358" y="87"/>
                    </a:lnTo>
                    <a:lnTo>
                      <a:pt x="392" y="81"/>
                    </a:lnTo>
                    <a:lnTo>
                      <a:pt x="432" y="79"/>
                    </a:lnTo>
                    <a:lnTo>
                      <a:pt x="449" y="79"/>
                    </a:lnTo>
                    <a:lnTo>
                      <a:pt x="466" y="81"/>
                    </a:lnTo>
                    <a:lnTo>
                      <a:pt x="477" y="84"/>
                    </a:lnTo>
                    <a:lnTo>
                      <a:pt x="488" y="87"/>
                    </a:lnTo>
                    <a:lnTo>
                      <a:pt x="494" y="90"/>
                    </a:lnTo>
                    <a:lnTo>
                      <a:pt x="499" y="95"/>
                    </a:lnTo>
                    <a:lnTo>
                      <a:pt x="502" y="98"/>
                    </a:lnTo>
                    <a:lnTo>
                      <a:pt x="502" y="104"/>
                    </a:lnTo>
                    <a:lnTo>
                      <a:pt x="508" y="132"/>
                    </a:lnTo>
                    <a:lnTo>
                      <a:pt x="522" y="174"/>
                    </a:lnTo>
                    <a:lnTo>
                      <a:pt x="544" y="225"/>
                    </a:lnTo>
                    <a:lnTo>
                      <a:pt x="573" y="282"/>
                    </a:lnTo>
                    <a:lnTo>
                      <a:pt x="604" y="338"/>
                    </a:lnTo>
                    <a:lnTo>
                      <a:pt x="635" y="389"/>
                    </a:lnTo>
                    <a:lnTo>
                      <a:pt x="663" y="431"/>
                    </a:lnTo>
                    <a:lnTo>
                      <a:pt x="691" y="462"/>
                    </a:lnTo>
                    <a:lnTo>
                      <a:pt x="711" y="479"/>
                    </a:lnTo>
                    <a:lnTo>
                      <a:pt x="739" y="502"/>
                    </a:lnTo>
                    <a:lnTo>
                      <a:pt x="773" y="527"/>
                    </a:lnTo>
                    <a:lnTo>
                      <a:pt x="807" y="550"/>
                    </a:lnTo>
                    <a:lnTo>
                      <a:pt x="841" y="572"/>
                    </a:lnTo>
                    <a:lnTo>
                      <a:pt x="872" y="589"/>
                    </a:lnTo>
                    <a:lnTo>
                      <a:pt x="886" y="592"/>
                    </a:lnTo>
                    <a:lnTo>
                      <a:pt x="894" y="598"/>
                    </a:lnTo>
                    <a:lnTo>
                      <a:pt x="903" y="598"/>
                    </a:lnTo>
                    <a:lnTo>
                      <a:pt x="908" y="595"/>
                    </a:lnTo>
                    <a:lnTo>
                      <a:pt x="914" y="586"/>
                    </a:lnTo>
                    <a:lnTo>
                      <a:pt x="914" y="575"/>
                    </a:lnTo>
                    <a:lnTo>
                      <a:pt x="911" y="561"/>
                    </a:lnTo>
                    <a:lnTo>
                      <a:pt x="906" y="547"/>
                    </a:lnTo>
                    <a:lnTo>
                      <a:pt x="900" y="536"/>
                    </a:lnTo>
                    <a:lnTo>
                      <a:pt x="894" y="524"/>
                    </a:lnTo>
                    <a:lnTo>
                      <a:pt x="889" y="516"/>
                    </a:lnTo>
                    <a:lnTo>
                      <a:pt x="886" y="513"/>
                    </a:lnTo>
                    <a:lnTo>
                      <a:pt x="889" y="516"/>
                    </a:lnTo>
                    <a:lnTo>
                      <a:pt x="889" y="524"/>
                    </a:lnTo>
                    <a:lnTo>
                      <a:pt x="889" y="533"/>
                    </a:lnTo>
                    <a:lnTo>
                      <a:pt x="889" y="544"/>
                    </a:lnTo>
                    <a:lnTo>
                      <a:pt x="889" y="555"/>
                    </a:lnTo>
                    <a:lnTo>
                      <a:pt x="886" y="564"/>
                    </a:lnTo>
                    <a:lnTo>
                      <a:pt x="883" y="564"/>
                    </a:lnTo>
                    <a:lnTo>
                      <a:pt x="877" y="567"/>
                    </a:lnTo>
                    <a:lnTo>
                      <a:pt x="874" y="567"/>
                    </a:lnTo>
                    <a:lnTo>
                      <a:pt x="869" y="564"/>
                    </a:lnTo>
                    <a:lnTo>
                      <a:pt x="841" y="552"/>
                    </a:lnTo>
                    <a:lnTo>
                      <a:pt x="812" y="538"/>
                    </a:lnTo>
                    <a:lnTo>
                      <a:pt x="787" y="521"/>
                    </a:lnTo>
                    <a:lnTo>
                      <a:pt x="762" y="505"/>
                    </a:lnTo>
                    <a:lnTo>
                      <a:pt x="736" y="488"/>
                    </a:lnTo>
                    <a:lnTo>
                      <a:pt x="711" y="465"/>
                    </a:lnTo>
                    <a:lnTo>
                      <a:pt x="688" y="442"/>
                    </a:lnTo>
                    <a:lnTo>
                      <a:pt x="669" y="417"/>
                    </a:lnTo>
                    <a:lnTo>
                      <a:pt x="646" y="389"/>
                    </a:lnTo>
                    <a:lnTo>
                      <a:pt x="629" y="358"/>
                    </a:lnTo>
                    <a:lnTo>
                      <a:pt x="609" y="324"/>
                    </a:lnTo>
                    <a:lnTo>
                      <a:pt x="592" y="287"/>
                    </a:lnTo>
                    <a:lnTo>
                      <a:pt x="578" y="248"/>
                    </a:lnTo>
                    <a:lnTo>
                      <a:pt x="564" y="205"/>
                    </a:lnTo>
                    <a:lnTo>
                      <a:pt x="553" y="160"/>
                    </a:lnTo>
                    <a:lnTo>
                      <a:pt x="542" y="110"/>
                    </a:lnTo>
                    <a:lnTo>
                      <a:pt x="542" y="95"/>
                    </a:lnTo>
                    <a:lnTo>
                      <a:pt x="544" y="81"/>
                    </a:lnTo>
                    <a:lnTo>
                      <a:pt x="553" y="70"/>
                    </a:lnTo>
                    <a:lnTo>
                      <a:pt x="561" y="62"/>
                    </a:lnTo>
                    <a:lnTo>
                      <a:pt x="576" y="56"/>
                    </a:lnTo>
                    <a:lnTo>
                      <a:pt x="590" y="53"/>
                    </a:lnTo>
                    <a:lnTo>
                      <a:pt x="604" y="50"/>
                    </a:lnTo>
                    <a:lnTo>
                      <a:pt x="621" y="47"/>
                    </a:lnTo>
                    <a:lnTo>
                      <a:pt x="649" y="45"/>
                    </a:lnTo>
                    <a:lnTo>
                      <a:pt x="674" y="42"/>
                    </a:lnTo>
                    <a:lnTo>
                      <a:pt x="683" y="39"/>
                    </a:lnTo>
                    <a:lnTo>
                      <a:pt x="686" y="36"/>
                    </a:lnTo>
                    <a:lnTo>
                      <a:pt x="686" y="33"/>
                    </a:lnTo>
                    <a:lnTo>
                      <a:pt x="683" y="28"/>
                    </a:lnTo>
                    <a:lnTo>
                      <a:pt x="671" y="19"/>
                    </a:lnTo>
                    <a:lnTo>
                      <a:pt x="660" y="14"/>
                    </a:lnTo>
                    <a:lnTo>
                      <a:pt x="649" y="11"/>
                    </a:lnTo>
                    <a:lnTo>
                      <a:pt x="638" y="8"/>
                    </a:lnTo>
                    <a:lnTo>
                      <a:pt x="612" y="5"/>
                    </a:lnTo>
                    <a:lnTo>
                      <a:pt x="587" y="5"/>
                    </a:lnTo>
                    <a:lnTo>
                      <a:pt x="559" y="11"/>
                    </a:lnTo>
                    <a:lnTo>
                      <a:pt x="533" y="22"/>
                    </a:lnTo>
                    <a:lnTo>
                      <a:pt x="505" y="31"/>
                    </a:lnTo>
                    <a:lnTo>
                      <a:pt x="480" y="45"/>
                    </a:lnTo>
                    <a:lnTo>
                      <a:pt x="474" y="45"/>
                    </a:lnTo>
                    <a:lnTo>
                      <a:pt x="460" y="42"/>
                    </a:lnTo>
                    <a:lnTo>
                      <a:pt x="437" y="42"/>
                    </a:lnTo>
                    <a:lnTo>
                      <a:pt x="412" y="42"/>
                    </a:lnTo>
                    <a:lnTo>
                      <a:pt x="387" y="42"/>
                    </a:lnTo>
                    <a:lnTo>
                      <a:pt x="361" y="45"/>
                    </a:lnTo>
                    <a:lnTo>
                      <a:pt x="336" y="47"/>
                    </a:lnTo>
                    <a:lnTo>
                      <a:pt x="319" y="53"/>
                    </a:lnTo>
                    <a:lnTo>
                      <a:pt x="305" y="62"/>
                    </a:lnTo>
                    <a:lnTo>
                      <a:pt x="293" y="67"/>
                    </a:lnTo>
                    <a:lnTo>
                      <a:pt x="285" y="73"/>
                    </a:lnTo>
                    <a:lnTo>
                      <a:pt x="277" y="76"/>
                    </a:lnTo>
                    <a:lnTo>
                      <a:pt x="271" y="79"/>
                    </a:lnTo>
                    <a:lnTo>
                      <a:pt x="262" y="81"/>
                    </a:lnTo>
                    <a:lnTo>
                      <a:pt x="251" y="81"/>
                    </a:lnTo>
                    <a:lnTo>
                      <a:pt x="243" y="76"/>
                    </a:lnTo>
                    <a:lnTo>
                      <a:pt x="229" y="70"/>
                    </a:lnTo>
                    <a:lnTo>
                      <a:pt x="217" y="62"/>
                    </a:lnTo>
                    <a:lnTo>
                      <a:pt x="203" y="53"/>
                    </a:lnTo>
                    <a:lnTo>
                      <a:pt x="189" y="42"/>
                    </a:lnTo>
                    <a:lnTo>
                      <a:pt x="175" y="33"/>
                    </a:lnTo>
                    <a:lnTo>
                      <a:pt x="161" y="22"/>
                    </a:lnTo>
                    <a:lnTo>
                      <a:pt x="144" y="16"/>
                    </a:lnTo>
                    <a:lnTo>
                      <a:pt x="130" y="11"/>
                    </a:lnTo>
                    <a:lnTo>
                      <a:pt x="110" y="5"/>
                    </a:lnTo>
                    <a:lnTo>
                      <a:pt x="90" y="2"/>
                    </a:lnTo>
                    <a:lnTo>
                      <a:pt x="68" y="2"/>
                    </a:lnTo>
                    <a:lnTo>
                      <a:pt x="48" y="0"/>
                    </a:lnTo>
                    <a:lnTo>
                      <a:pt x="28" y="0"/>
                    </a:lnTo>
                    <a:lnTo>
                      <a:pt x="14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" name="CustomShape 143"/>
              <p:cNvSpPr/>
              <p:nvPr/>
            </p:nvSpPr>
            <p:spPr>
              <a:xfrm>
                <a:off x="4143960" y="5379840"/>
                <a:ext cx="87120" cy="62640"/>
              </a:xfrm>
              <a:custGeom>
                <a:avLst/>
                <a:gdLst/>
                <a:ahLst/>
                <a:rect l="l" t="t" r="r" b="b"/>
                <a:pathLst>
                  <a:path w="108" h="76">
                    <a:moveTo>
                      <a:pt x="108" y="6"/>
                    </a:moveTo>
                    <a:lnTo>
                      <a:pt x="105" y="3"/>
                    </a:lnTo>
                    <a:lnTo>
                      <a:pt x="99" y="0"/>
                    </a:lnTo>
                    <a:lnTo>
                      <a:pt x="93" y="0"/>
                    </a:lnTo>
                    <a:lnTo>
                      <a:pt x="85" y="0"/>
                    </a:lnTo>
                    <a:lnTo>
                      <a:pt x="77" y="0"/>
                    </a:lnTo>
                    <a:lnTo>
                      <a:pt x="62" y="6"/>
                    </a:lnTo>
                    <a:lnTo>
                      <a:pt x="48" y="12"/>
                    </a:lnTo>
                    <a:lnTo>
                      <a:pt x="34" y="20"/>
                    </a:lnTo>
                    <a:lnTo>
                      <a:pt x="23" y="31"/>
                    </a:lnTo>
                    <a:lnTo>
                      <a:pt x="14" y="43"/>
                    </a:lnTo>
                    <a:lnTo>
                      <a:pt x="9" y="51"/>
                    </a:lnTo>
                    <a:lnTo>
                      <a:pt x="3" y="62"/>
                    </a:lnTo>
                    <a:lnTo>
                      <a:pt x="3" y="71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60" y="43"/>
                    </a:lnTo>
                    <a:lnTo>
                      <a:pt x="105" y="23"/>
                    </a:lnTo>
                    <a:lnTo>
                      <a:pt x="108" y="6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" name="CustomShape 144"/>
              <p:cNvSpPr/>
              <p:nvPr/>
            </p:nvSpPr>
            <p:spPr>
              <a:xfrm>
                <a:off x="4327560" y="5329080"/>
                <a:ext cx="37800" cy="19440"/>
              </a:xfrm>
              <a:custGeom>
                <a:avLst/>
                <a:gdLst/>
                <a:ahLst/>
                <a:rect l="l" t="t" r="r" b="b"/>
                <a:pathLst>
                  <a:path w="48" h="25">
                    <a:moveTo>
                      <a:pt x="48" y="3"/>
                    </a:moveTo>
                    <a:lnTo>
                      <a:pt x="45" y="3"/>
                    </a:lnTo>
                    <a:lnTo>
                      <a:pt x="42" y="0"/>
                    </a:lnTo>
                    <a:lnTo>
                      <a:pt x="37" y="0"/>
                    </a:lnTo>
                    <a:lnTo>
                      <a:pt x="28" y="0"/>
                    </a:lnTo>
                    <a:lnTo>
                      <a:pt x="23" y="0"/>
                    </a:lnTo>
                    <a:lnTo>
                      <a:pt x="14" y="0"/>
                    </a:lnTo>
                    <a:lnTo>
                      <a:pt x="9" y="6"/>
                    </a:lnTo>
                    <a:lnTo>
                      <a:pt x="3" y="11"/>
                    </a:lnTo>
                    <a:lnTo>
                      <a:pt x="0" y="17"/>
                    </a:lnTo>
                    <a:lnTo>
                      <a:pt x="3" y="23"/>
                    </a:lnTo>
                    <a:lnTo>
                      <a:pt x="9" y="25"/>
                    </a:lnTo>
                    <a:lnTo>
                      <a:pt x="14" y="25"/>
                    </a:lnTo>
                    <a:lnTo>
                      <a:pt x="20" y="25"/>
                    </a:lnTo>
                    <a:lnTo>
                      <a:pt x="26" y="25"/>
                    </a:lnTo>
                    <a:lnTo>
                      <a:pt x="31" y="25"/>
                    </a:lnTo>
                    <a:lnTo>
                      <a:pt x="48" y="3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" name="CustomShape 145"/>
              <p:cNvSpPr/>
              <p:nvPr/>
            </p:nvSpPr>
            <p:spPr>
              <a:xfrm>
                <a:off x="4026600" y="4834800"/>
                <a:ext cx="118080" cy="41400"/>
              </a:xfrm>
              <a:custGeom>
                <a:avLst/>
                <a:gdLst/>
                <a:ahLst/>
                <a:rect l="l" t="t" r="r" b="b"/>
                <a:pathLst>
                  <a:path w="146" h="51">
                    <a:moveTo>
                      <a:pt x="0" y="51"/>
                    </a:moveTo>
                    <a:lnTo>
                      <a:pt x="0" y="48"/>
                    </a:lnTo>
                    <a:lnTo>
                      <a:pt x="0" y="45"/>
                    </a:lnTo>
                    <a:lnTo>
                      <a:pt x="2" y="40"/>
                    </a:lnTo>
                    <a:lnTo>
                      <a:pt x="2" y="31"/>
                    </a:lnTo>
                    <a:lnTo>
                      <a:pt x="8" y="25"/>
                    </a:lnTo>
                    <a:lnTo>
                      <a:pt x="14" y="20"/>
                    </a:lnTo>
                    <a:lnTo>
                      <a:pt x="22" y="14"/>
                    </a:lnTo>
                    <a:lnTo>
                      <a:pt x="36" y="14"/>
                    </a:lnTo>
                    <a:lnTo>
                      <a:pt x="53" y="14"/>
                    </a:lnTo>
                    <a:lnTo>
                      <a:pt x="70" y="11"/>
                    </a:lnTo>
                    <a:lnTo>
                      <a:pt x="84" y="8"/>
                    </a:lnTo>
                    <a:lnTo>
                      <a:pt x="95" y="6"/>
                    </a:lnTo>
                    <a:lnTo>
                      <a:pt x="110" y="3"/>
                    </a:lnTo>
                    <a:lnTo>
                      <a:pt x="118" y="0"/>
                    </a:lnTo>
                    <a:lnTo>
                      <a:pt x="129" y="0"/>
                    </a:lnTo>
                    <a:lnTo>
                      <a:pt x="135" y="6"/>
                    </a:lnTo>
                    <a:lnTo>
                      <a:pt x="141" y="11"/>
                    </a:lnTo>
                    <a:lnTo>
                      <a:pt x="143" y="14"/>
                    </a:lnTo>
                    <a:lnTo>
                      <a:pt x="146" y="20"/>
                    </a:lnTo>
                    <a:lnTo>
                      <a:pt x="146" y="25"/>
                    </a:lnTo>
                    <a:lnTo>
                      <a:pt x="143" y="28"/>
                    </a:lnTo>
                    <a:lnTo>
                      <a:pt x="141" y="34"/>
                    </a:lnTo>
                    <a:lnTo>
                      <a:pt x="138" y="37"/>
                    </a:lnTo>
                    <a:lnTo>
                      <a:pt x="132" y="37"/>
                    </a:lnTo>
                    <a:lnTo>
                      <a:pt x="124" y="40"/>
                    </a:lnTo>
                    <a:lnTo>
                      <a:pt x="115" y="42"/>
                    </a:lnTo>
                    <a:lnTo>
                      <a:pt x="104" y="42"/>
                    </a:lnTo>
                    <a:lnTo>
                      <a:pt x="90" y="45"/>
                    </a:lnTo>
                    <a:lnTo>
                      <a:pt x="78" y="48"/>
                    </a:lnTo>
                    <a:lnTo>
                      <a:pt x="70" y="51"/>
                    </a:lnTo>
                    <a:lnTo>
                      <a:pt x="64" y="51"/>
                    </a:lnTo>
                    <a:lnTo>
                      <a:pt x="62" y="51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" name="CustomShape 146"/>
              <p:cNvSpPr/>
              <p:nvPr/>
            </p:nvSpPr>
            <p:spPr>
              <a:xfrm>
                <a:off x="3928680" y="4528800"/>
                <a:ext cx="28800" cy="163440"/>
              </a:xfrm>
              <a:custGeom>
                <a:avLst/>
                <a:gdLst/>
                <a:ahLst/>
                <a:rect l="l" t="t" r="r" b="b"/>
                <a:pathLst>
                  <a:path w="37" h="195">
                    <a:moveTo>
                      <a:pt x="31" y="3"/>
                    </a:moveTo>
                    <a:lnTo>
                      <a:pt x="31" y="0"/>
                    </a:lnTo>
                    <a:lnTo>
                      <a:pt x="25" y="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9" y="3"/>
                    </a:lnTo>
                    <a:lnTo>
                      <a:pt x="6" y="8"/>
                    </a:lnTo>
                    <a:lnTo>
                      <a:pt x="0" y="14"/>
                    </a:lnTo>
                    <a:lnTo>
                      <a:pt x="0" y="25"/>
                    </a:lnTo>
                    <a:lnTo>
                      <a:pt x="0" y="39"/>
                    </a:lnTo>
                    <a:lnTo>
                      <a:pt x="0" y="54"/>
                    </a:lnTo>
                    <a:lnTo>
                      <a:pt x="0" y="68"/>
                    </a:lnTo>
                    <a:lnTo>
                      <a:pt x="3" y="82"/>
                    </a:lnTo>
                    <a:lnTo>
                      <a:pt x="3" y="99"/>
                    </a:lnTo>
                    <a:lnTo>
                      <a:pt x="3" y="116"/>
                    </a:lnTo>
                    <a:lnTo>
                      <a:pt x="3" y="130"/>
                    </a:lnTo>
                    <a:lnTo>
                      <a:pt x="3" y="147"/>
                    </a:lnTo>
                    <a:lnTo>
                      <a:pt x="3" y="158"/>
                    </a:lnTo>
                    <a:lnTo>
                      <a:pt x="6" y="172"/>
                    </a:lnTo>
                    <a:lnTo>
                      <a:pt x="6" y="180"/>
                    </a:lnTo>
                    <a:lnTo>
                      <a:pt x="9" y="189"/>
                    </a:lnTo>
                    <a:lnTo>
                      <a:pt x="11" y="192"/>
                    </a:lnTo>
                    <a:lnTo>
                      <a:pt x="14" y="195"/>
                    </a:lnTo>
                    <a:lnTo>
                      <a:pt x="20" y="192"/>
                    </a:lnTo>
                    <a:lnTo>
                      <a:pt x="25" y="186"/>
                    </a:lnTo>
                    <a:lnTo>
                      <a:pt x="31" y="175"/>
                    </a:lnTo>
                    <a:lnTo>
                      <a:pt x="34" y="155"/>
                    </a:lnTo>
                    <a:lnTo>
                      <a:pt x="37" y="130"/>
                    </a:lnTo>
                    <a:lnTo>
                      <a:pt x="37" y="99"/>
                    </a:lnTo>
                    <a:lnTo>
                      <a:pt x="37" y="70"/>
                    </a:lnTo>
                    <a:lnTo>
                      <a:pt x="34" y="42"/>
                    </a:lnTo>
                    <a:lnTo>
                      <a:pt x="34" y="20"/>
                    </a:lnTo>
                    <a:lnTo>
                      <a:pt x="31" y="3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7" name="CustomShape 147"/>
              <p:cNvSpPr/>
              <p:nvPr/>
            </p:nvSpPr>
            <p:spPr>
              <a:xfrm>
                <a:off x="5236920" y="5341680"/>
                <a:ext cx="183240" cy="201600"/>
              </a:xfrm>
              <a:custGeom>
                <a:avLst/>
                <a:gdLst/>
                <a:ahLst/>
                <a:rect l="l" t="t" r="r" b="b"/>
                <a:pathLst>
                  <a:path w="225" h="240">
                    <a:moveTo>
                      <a:pt x="220" y="0"/>
                    </a:moveTo>
                    <a:lnTo>
                      <a:pt x="225" y="31"/>
                    </a:lnTo>
                    <a:lnTo>
                      <a:pt x="209" y="62"/>
                    </a:lnTo>
                    <a:lnTo>
                      <a:pt x="192" y="90"/>
                    </a:lnTo>
                    <a:lnTo>
                      <a:pt x="172" y="116"/>
                    </a:lnTo>
                    <a:lnTo>
                      <a:pt x="152" y="144"/>
                    </a:lnTo>
                    <a:lnTo>
                      <a:pt x="130" y="169"/>
                    </a:lnTo>
                    <a:lnTo>
                      <a:pt x="107" y="195"/>
                    </a:lnTo>
                    <a:lnTo>
                      <a:pt x="79" y="217"/>
                    </a:lnTo>
                    <a:lnTo>
                      <a:pt x="51" y="240"/>
                    </a:lnTo>
                    <a:lnTo>
                      <a:pt x="0" y="240"/>
                    </a:lnTo>
                    <a:lnTo>
                      <a:pt x="42" y="212"/>
                    </a:lnTo>
                    <a:lnTo>
                      <a:pt x="79" y="186"/>
                    </a:lnTo>
                    <a:lnTo>
                      <a:pt x="107" y="161"/>
                    </a:lnTo>
                    <a:lnTo>
                      <a:pt x="135" y="133"/>
                    </a:lnTo>
                    <a:lnTo>
                      <a:pt x="158" y="104"/>
                    </a:lnTo>
                    <a:lnTo>
                      <a:pt x="177" y="73"/>
                    </a:lnTo>
                    <a:lnTo>
                      <a:pt x="200" y="37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" name="CustomShape 148"/>
              <p:cNvSpPr/>
              <p:nvPr/>
            </p:nvSpPr>
            <p:spPr>
              <a:xfrm>
                <a:off x="5352840" y="5454360"/>
                <a:ext cx="285840" cy="468720"/>
              </a:xfrm>
              <a:custGeom>
                <a:avLst/>
                <a:gdLst/>
                <a:ahLst/>
                <a:rect l="l" t="t" r="r" b="b"/>
                <a:pathLst>
                  <a:path w="350" h="555">
                    <a:moveTo>
                      <a:pt x="0" y="25"/>
                    </a:moveTo>
                    <a:lnTo>
                      <a:pt x="17" y="50"/>
                    </a:lnTo>
                    <a:lnTo>
                      <a:pt x="56" y="113"/>
                    </a:lnTo>
                    <a:lnTo>
                      <a:pt x="113" y="197"/>
                    </a:lnTo>
                    <a:lnTo>
                      <a:pt x="175" y="293"/>
                    </a:lnTo>
                    <a:lnTo>
                      <a:pt x="240" y="392"/>
                    </a:lnTo>
                    <a:lnTo>
                      <a:pt x="293" y="474"/>
                    </a:lnTo>
                    <a:lnTo>
                      <a:pt x="333" y="533"/>
                    </a:lnTo>
                    <a:lnTo>
                      <a:pt x="350" y="555"/>
                    </a:lnTo>
                    <a:lnTo>
                      <a:pt x="333" y="491"/>
                    </a:lnTo>
                    <a:lnTo>
                      <a:pt x="20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" name="CustomShape 149"/>
              <p:cNvSpPr/>
              <p:nvPr/>
            </p:nvSpPr>
            <p:spPr>
              <a:xfrm>
                <a:off x="5445720" y="5248440"/>
                <a:ext cx="415080" cy="376200"/>
              </a:xfrm>
              <a:custGeom>
                <a:avLst/>
                <a:gdLst/>
                <a:ahLst/>
                <a:rect l="l" t="t" r="r" b="b"/>
                <a:pathLst>
                  <a:path w="507" h="446">
                    <a:moveTo>
                      <a:pt x="0" y="25"/>
                    </a:moveTo>
                    <a:lnTo>
                      <a:pt x="11" y="34"/>
                    </a:lnTo>
                    <a:lnTo>
                      <a:pt x="25" y="45"/>
                    </a:lnTo>
                    <a:lnTo>
                      <a:pt x="39" y="57"/>
                    </a:lnTo>
                    <a:lnTo>
                      <a:pt x="50" y="68"/>
                    </a:lnTo>
                    <a:lnTo>
                      <a:pt x="64" y="79"/>
                    </a:lnTo>
                    <a:lnTo>
                      <a:pt x="79" y="90"/>
                    </a:lnTo>
                    <a:lnTo>
                      <a:pt x="90" y="99"/>
                    </a:lnTo>
                    <a:lnTo>
                      <a:pt x="104" y="110"/>
                    </a:lnTo>
                    <a:lnTo>
                      <a:pt x="127" y="104"/>
                    </a:lnTo>
                    <a:lnTo>
                      <a:pt x="152" y="99"/>
                    </a:lnTo>
                    <a:lnTo>
                      <a:pt x="174" y="93"/>
                    </a:lnTo>
                    <a:lnTo>
                      <a:pt x="200" y="88"/>
                    </a:lnTo>
                    <a:lnTo>
                      <a:pt x="222" y="82"/>
                    </a:lnTo>
                    <a:lnTo>
                      <a:pt x="248" y="76"/>
                    </a:lnTo>
                    <a:lnTo>
                      <a:pt x="270" y="71"/>
                    </a:lnTo>
                    <a:lnTo>
                      <a:pt x="296" y="62"/>
                    </a:lnTo>
                    <a:lnTo>
                      <a:pt x="304" y="57"/>
                    </a:lnTo>
                    <a:lnTo>
                      <a:pt x="316" y="48"/>
                    </a:lnTo>
                    <a:lnTo>
                      <a:pt x="324" y="40"/>
                    </a:lnTo>
                    <a:lnTo>
                      <a:pt x="332" y="31"/>
                    </a:lnTo>
                    <a:lnTo>
                      <a:pt x="344" y="23"/>
                    </a:lnTo>
                    <a:lnTo>
                      <a:pt x="352" y="14"/>
                    </a:lnTo>
                    <a:lnTo>
                      <a:pt x="361" y="6"/>
                    </a:lnTo>
                    <a:lnTo>
                      <a:pt x="372" y="0"/>
                    </a:lnTo>
                    <a:lnTo>
                      <a:pt x="366" y="9"/>
                    </a:lnTo>
                    <a:lnTo>
                      <a:pt x="358" y="20"/>
                    </a:lnTo>
                    <a:lnTo>
                      <a:pt x="352" y="28"/>
                    </a:lnTo>
                    <a:lnTo>
                      <a:pt x="347" y="40"/>
                    </a:lnTo>
                    <a:lnTo>
                      <a:pt x="341" y="48"/>
                    </a:lnTo>
                    <a:lnTo>
                      <a:pt x="335" y="59"/>
                    </a:lnTo>
                    <a:lnTo>
                      <a:pt x="330" y="71"/>
                    </a:lnTo>
                    <a:lnTo>
                      <a:pt x="324" y="79"/>
                    </a:lnTo>
                    <a:lnTo>
                      <a:pt x="301" y="88"/>
                    </a:lnTo>
                    <a:lnTo>
                      <a:pt x="279" y="93"/>
                    </a:lnTo>
                    <a:lnTo>
                      <a:pt x="256" y="102"/>
                    </a:lnTo>
                    <a:lnTo>
                      <a:pt x="234" y="110"/>
                    </a:lnTo>
                    <a:lnTo>
                      <a:pt x="211" y="116"/>
                    </a:lnTo>
                    <a:lnTo>
                      <a:pt x="189" y="124"/>
                    </a:lnTo>
                    <a:lnTo>
                      <a:pt x="166" y="133"/>
                    </a:lnTo>
                    <a:lnTo>
                      <a:pt x="143" y="141"/>
                    </a:lnTo>
                    <a:lnTo>
                      <a:pt x="189" y="175"/>
                    </a:lnTo>
                    <a:lnTo>
                      <a:pt x="234" y="212"/>
                    </a:lnTo>
                    <a:lnTo>
                      <a:pt x="279" y="248"/>
                    </a:lnTo>
                    <a:lnTo>
                      <a:pt x="324" y="285"/>
                    </a:lnTo>
                    <a:lnTo>
                      <a:pt x="369" y="322"/>
                    </a:lnTo>
                    <a:lnTo>
                      <a:pt x="417" y="358"/>
                    </a:lnTo>
                    <a:lnTo>
                      <a:pt x="462" y="395"/>
                    </a:lnTo>
                    <a:lnTo>
                      <a:pt x="507" y="429"/>
                    </a:lnTo>
                    <a:lnTo>
                      <a:pt x="504" y="432"/>
                    </a:lnTo>
                    <a:lnTo>
                      <a:pt x="502" y="435"/>
                    </a:lnTo>
                    <a:lnTo>
                      <a:pt x="496" y="437"/>
                    </a:lnTo>
                    <a:lnTo>
                      <a:pt x="490" y="440"/>
                    </a:lnTo>
                    <a:lnTo>
                      <a:pt x="482" y="443"/>
                    </a:lnTo>
                    <a:lnTo>
                      <a:pt x="476" y="446"/>
                    </a:lnTo>
                    <a:lnTo>
                      <a:pt x="471" y="446"/>
                    </a:lnTo>
                    <a:lnTo>
                      <a:pt x="465" y="443"/>
                    </a:lnTo>
                    <a:lnTo>
                      <a:pt x="445" y="429"/>
                    </a:lnTo>
                    <a:lnTo>
                      <a:pt x="397" y="392"/>
                    </a:lnTo>
                    <a:lnTo>
                      <a:pt x="332" y="341"/>
                    </a:lnTo>
                    <a:lnTo>
                      <a:pt x="259" y="285"/>
                    </a:lnTo>
                    <a:lnTo>
                      <a:pt x="186" y="226"/>
                    </a:lnTo>
                    <a:lnTo>
                      <a:pt x="118" y="172"/>
                    </a:lnTo>
                    <a:lnTo>
                      <a:pt x="70" y="133"/>
                    </a:lnTo>
                    <a:lnTo>
                      <a:pt x="45" y="107"/>
                    </a:lnTo>
                    <a:lnTo>
                      <a:pt x="36" y="96"/>
                    </a:lnTo>
                    <a:lnTo>
                      <a:pt x="28" y="82"/>
                    </a:lnTo>
                    <a:lnTo>
                      <a:pt x="22" y="68"/>
                    </a:lnTo>
                    <a:lnTo>
                      <a:pt x="14" y="54"/>
                    </a:lnTo>
                    <a:lnTo>
                      <a:pt x="8" y="42"/>
                    </a:lnTo>
                    <a:lnTo>
                      <a:pt x="2" y="34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" name="CustomShape 150"/>
              <p:cNvSpPr/>
              <p:nvPr/>
            </p:nvSpPr>
            <p:spPr>
              <a:xfrm>
                <a:off x="4049640" y="3768480"/>
                <a:ext cx="198720" cy="923760"/>
              </a:xfrm>
              <a:custGeom>
                <a:avLst/>
                <a:gdLst/>
                <a:ahLst/>
                <a:rect l="l" t="t" r="r" b="b"/>
                <a:pathLst>
                  <a:path w="245" h="1092">
                    <a:moveTo>
                      <a:pt x="50" y="0"/>
                    </a:moveTo>
                    <a:lnTo>
                      <a:pt x="59" y="118"/>
                    </a:lnTo>
                    <a:lnTo>
                      <a:pt x="67" y="234"/>
                    </a:lnTo>
                    <a:lnTo>
                      <a:pt x="79" y="352"/>
                    </a:lnTo>
                    <a:lnTo>
                      <a:pt x="90" y="471"/>
                    </a:lnTo>
                    <a:lnTo>
                      <a:pt x="101" y="589"/>
                    </a:lnTo>
                    <a:lnTo>
                      <a:pt x="118" y="708"/>
                    </a:lnTo>
                    <a:lnTo>
                      <a:pt x="135" y="824"/>
                    </a:lnTo>
                    <a:lnTo>
                      <a:pt x="160" y="939"/>
                    </a:lnTo>
                    <a:lnTo>
                      <a:pt x="166" y="965"/>
                    </a:lnTo>
                    <a:lnTo>
                      <a:pt x="177" y="990"/>
                    </a:lnTo>
                    <a:lnTo>
                      <a:pt x="192" y="1015"/>
                    </a:lnTo>
                    <a:lnTo>
                      <a:pt x="206" y="1038"/>
                    </a:lnTo>
                    <a:lnTo>
                      <a:pt x="220" y="1061"/>
                    </a:lnTo>
                    <a:lnTo>
                      <a:pt x="234" y="1077"/>
                    </a:lnTo>
                    <a:lnTo>
                      <a:pt x="239" y="1089"/>
                    </a:lnTo>
                    <a:lnTo>
                      <a:pt x="245" y="1092"/>
                    </a:lnTo>
                    <a:lnTo>
                      <a:pt x="239" y="1092"/>
                    </a:lnTo>
                    <a:lnTo>
                      <a:pt x="237" y="1092"/>
                    </a:lnTo>
                    <a:lnTo>
                      <a:pt x="231" y="1092"/>
                    </a:lnTo>
                    <a:lnTo>
                      <a:pt x="228" y="1092"/>
                    </a:lnTo>
                    <a:lnTo>
                      <a:pt x="225" y="1092"/>
                    </a:lnTo>
                    <a:lnTo>
                      <a:pt x="220" y="1092"/>
                    </a:lnTo>
                    <a:lnTo>
                      <a:pt x="217" y="1092"/>
                    </a:lnTo>
                    <a:lnTo>
                      <a:pt x="214" y="1089"/>
                    </a:lnTo>
                    <a:lnTo>
                      <a:pt x="192" y="1072"/>
                    </a:lnTo>
                    <a:lnTo>
                      <a:pt x="172" y="1049"/>
                    </a:lnTo>
                    <a:lnTo>
                      <a:pt x="158" y="1029"/>
                    </a:lnTo>
                    <a:lnTo>
                      <a:pt x="146" y="1004"/>
                    </a:lnTo>
                    <a:lnTo>
                      <a:pt x="141" y="979"/>
                    </a:lnTo>
                    <a:lnTo>
                      <a:pt x="132" y="953"/>
                    </a:lnTo>
                    <a:lnTo>
                      <a:pt x="129" y="925"/>
                    </a:lnTo>
                    <a:lnTo>
                      <a:pt x="127" y="897"/>
                    </a:lnTo>
                    <a:lnTo>
                      <a:pt x="121" y="897"/>
                    </a:lnTo>
                    <a:lnTo>
                      <a:pt x="118" y="900"/>
                    </a:lnTo>
                    <a:lnTo>
                      <a:pt x="115" y="900"/>
                    </a:lnTo>
                    <a:lnTo>
                      <a:pt x="110" y="900"/>
                    </a:lnTo>
                    <a:lnTo>
                      <a:pt x="107" y="903"/>
                    </a:lnTo>
                    <a:lnTo>
                      <a:pt x="104" y="903"/>
                    </a:lnTo>
                    <a:lnTo>
                      <a:pt x="98" y="905"/>
                    </a:lnTo>
                    <a:lnTo>
                      <a:pt x="96" y="905"/>
                    </a:lnTo>
                    <a:lnTo>
                      <a:pt x="110" y="891"/>
                    </a:lnTo>
                    <a:lnTo>
                      <a:pt x="118" y="877"/>
                    </a:lnTo>
                    <a:lnTo>
                      <a:pt x="121" y="863"/>
                    </a:lnTo>
                    <a:lnTo>
                      <a:pt x="121" y="846"/>
                    </a:lnTo>
                    <a:lnTo>
                      <a:pt x="118" y="829"/>
                    </a:lnTo>
                    <a:lnTo>
                      <a:pt x="115" y="812"/>
                    </a:lnTo>
                    <a:lnTo>
                      <a:pt x="110" y="793"/>
                    </a:lnTo>
                    <a:lnTo>
                      <a:pt x="107" y="776"/>
                    </a:lnTo>
                    <a:lnTo>
                      <a:pt x="104" y="778"/>
                    </a:lnTo>
                    <a:lnTo>
                      <a:pt x="98" y="781"/>
                    </a:lnTo>
                    <a:lnTo>
                      <a:pt x="96" y="784"/>
                    </a:lnTo>
                    <a:lnTo>
                      <a:pt x="93" y="784"/>
                    </a:lnTo>
                    <a:lnTo>
                      <a:pt x="87" y="787"/>
                    </a:lnTo>
                    <a:lnTo>
                      <a:pt x="84" y="790"/>
                    </a:lnTo>
                    <a:lnTo>
                      <a:pt x="82" y="790"/>
                    </a:lnTo>
                    <a:lnTo>
                      <a:pt x="76" y="793"/>
                    </a:lnTo>
                    <a:lnTo>
                      <a:pt x="84" y="776"/>
                    </a:lnTo>
                    <a:lnTo>
                      <a:pt x="93" y="759"/>
                    </a:lnTo>
                    <a:lnTo>
                      <a:pt x="98" y="736"/>
                    </a:lnTo>
                    <a:lnTo>
                      <a:pt x="101" y="714"/>
                    </a:lnTo>
                    <a:lnTo>
                      <a:pt x="104" y="691"/>
                    </a:lnTo>
                    <a:lnTo>
                      <a:pt x="101" y="671"/>
                    </a:lnTo>
                    <a:lnTo>
                      <a:pt x="93" y="651"/>
                    </a:lnTo>
                    <a:lnTo>
                      <a:pt x="82" y="637"/>
                    </a:lnTo>
                    <a:lnTo>
                      <a:pt x="76" y="632"/>
                    </a:lnTo>
                    <a:lnTo>
                      <a:pt x="67" y="626"/>
                    </a:lnTo>
                    <a:lnTo>
                      <a:pt x="59" y="623"/>
                    </a:lnTo>
                    <a:lnTo>
                      <a:pt x="50" y="618"/>
                    </a:lnTo>
                    <a:lnTo>
                      <a:pt x="42" y="615"/>
                    </a:lnTo>
                    <a:lnTo>
                      <a:pt x="34" y="609"/>
                    </a:lnTo>
                    <a:lnTo>
                      <a:pt x="25" y="603"/>
                    </a:lnTo>
                    <a:lnTo>
                      <a:pt x="14" y="601"/>
                    </a:lnTo>
                    <a:lnTo>
                      <a:pt x="22" y="601"/>
                    </a:lnTo>
                    <a:lnTo>
                      <a:pt x="31" y="601"/>
                    </a:lnTo>
                    <a:lnTo>
                      <a:pt x="36" y="601"/>
                    </a:lnTo>
                    <a:lnTo>
                      <a:pt x="45" y="601"/>
                    </a:lnTo>
                    <a:lnTo>
                      <a:pt x="50" y="601"/>
                    </a:lnTo>
                    <a:lnTo>
                      <a:pt x="59" y="601"/>
                    </a:lnTo>
                    <a:lnTo>
                      <a:pt x="65" y="601"/>
                    </a:lnTo>
                    <a:lnTo>
                      <a:pt x="73" y="601"/>
                    </a:lnTo>
                    <a:lnTo>
                      <a:pt x="73" y="581"/>
                    </a:lnTo>
                    <a:lnTo>
                      <a:pt x="76" y="558"/>
                    </a:lnTo>
                    <a:lnTo>
                      <a:pt x="76" y="539"/>
                    </a:lnTo>
                    <a:lnTo>
                      <a:pt x="73" y="519"/>
                    </a:lnTo>
                    <a:lnTo>
                      <a:pt x="73" y="499"/>
                    </a:lnTo>
                    <a:lnTo>
                      <a:pt x="70" y="479"/>
                    </a:lnTo>
                    <a:lnTo>
                      <a:pt x="67" y="460"/>
                    </a:lnTo>
                    <a:lnTo>
                      <a:pt x="62" y="443"/>
                    </a:lnTo>
                    <a:lnTo>
                      <a:pt x="53" y="446"/>
                    </a:lnTo>
                    <a:lnTo>
                      <a:pt x="48" y="448"/>
                    </a:lnTo>
                    <a:lnTo>
                      <a:pt x="39" y="451"/>
                    </a:lnTo>
                    <a:lnTo>
                      <a:pt x="31" y="454"/>
                    </a:lnTo>
                    <a:lnTo>
                      <a:pt x="22" y="457"/>
                    </a:lnTo>
                    <a:lnTo>
                      <a:pt x="14" y="460"/>
                    </a:lnTo>
                    <a:lnTo>
                      <a:pt x="8" y="462"/>
                    </a:lnTo>
                    <a:lnTo>
                      <a:pt x="0" y="468"/>
                    </a:lnTo>
                    <a:lnTo>
                      <a:pt x="8" y="460"/>
                    </a:lnTo>
                    <a:lnTo>
                      <a:pt x="17" y="454"/>
                    </a:lnTo>
                    <a:lnTo>
                      <a:pt x="25" y="446"/>
                    </a:lnTo>
                    <a:lnTo>
                      <a:pt x="34" y="440"/>
                    </a:lnTo>
                    <a:lnTo>
                      <a:pt x="42" y="434"/>
                    </a:lnTo>
                    <a:lnTo>
                      <a:pt x="50" y="426"/>
                    </a:lnTo>
                    <a:lnTo>
                      <a:pt x="59" y="420"/>
                    </a:lnTo>
                    <a:lnTo>
                      <a:pt x="67" y="412"/>
                    </a:lnTo>
                    <a:lnTo>
                      <a:pt x="67" y="392"/>
                    </a:lnTo>
                    <a:lnTo>
                      <a:pt x="67" y="369"/>
                    </a:lnTo>
                    <a:lnTo>
                      <a:pt x="67" y="350"/>
                    </a:lnTo>
                    <a:lnTo>
                      <a:pt x="65" y="330"/>
                    </a:lnTo>
                    <a:lnTo>
                      <a:pt x="62" y="321"/>
                    </a:lnTo>
                    <a:lnTo>
                      <a:pt x="59" y="316"/>
                    </a:lnTo>
                    <a:lnTo>
                      <a:pt x="53" y="310"/>
                    </a:lnTo>
                    <a:lnTo>
                      <a:pt x="48" y="304"/>
                    </a:lnTo>
                    <a:lnTo>
                      <a:pt x="39" y="302"/>
                    </a:lnTo>
                    <a:lnTo>
                      <a:pt x="31" y="299"/>
                    </a:lnTo>
                    <a:lnTo>
                      <a:pt x="19" y="299"/>
                    </a:lnTo>
                    <a:lnTo>
                      <a:pt x="5" y="299"/>
                    </a:lnTo>
                    <a:lnTo>
                      <a:pt x="11" y="296"/>
                    </a:lnTo>
                    <a:lnTo>
                      <a:pt x="17" y="290"/>
                    </a:lnTo>
                    <a:lnTo>
                      <a:pt x="25" y="285"/>
                    </a:lnTo>
                    <a:lnTo>
                      <a:pt x="31" y="282"/>
                    </a:lnTo>
                    <a:lnTo>
                      <a:pt x="36" y="276"/>
                    </a:lnTo>
                    <a:lnTo>
                      <a:pt x="42" y="271"/>
                    </a:lnTo>
                    <a:lnTo>
                      <a:pt x="48" y="268"/>
                    </a:lnTo>
                    <a:lnTo>
                      <a:pt x="53" y="262"/>
                    </a:lnTo>
                    <a:lnTo>
                      <a:pt x="50" y="231"/>
                    </a:lnTo>
                    <a:lnTo>
                      <a:pt x="50" y="197"/>
                    </a:lnTo>
                    <a:lnTo>
                      <a:pt x="48" y="166"/>
                    </a:lnTo>
                    <a:lnTo>
                      <a:pt x="45" y="135"/>
                    </a:lnTo>
                    <a:lnTo>
                      <a:pt x="42" y="104"/>
                    </a:lnTo>
                    <a:lnTo>
                      <a:pt x="39" y="70"/>
                    </a:lnTo>
                    <a:lnTo>
                      <a:pt x="36" y="39"/>
                    </a:lnTo>
                    <a:lnTo>
                      <a:pt x="34" y="8"/>
                    </a:lnTo>
                    <a:lnTo>
                      <a:pt x="36" y="5"/>
                    </a:lnTo>
                    <a:lnTo>
                      <a:pt x="39" y="5"/>
                    </a:lnTo>
                    <a:lnTo>
                      <a:pt x="42" y="3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1" name="CustomShape 151"/>
              <p:cNvSpPr/>
              <p:nvPr/>
            </p:nvSpPr>
            <p:spPr>
              <a:xfrm>
                <a:off x="3984480" y="3897360"/>
                <a:ext cx="81360" cy="108360"/>
              </a:xfrm>
              <a:custGeom>
                <a:avLst/>
                <a:gdLst/>
                <a:ahLst/>
                <a:rect l="l" t="t" r="r" b="b"/>
                <a:pathLst>
                  <a:path w="101" h="130">
                    <a:moveTo>
                      <a:pt x="0" y="34"/>
                    </a:moveTo>
                    <a:lnTo>
                      <a:pt x="3" y="34"/>
                    </a:lnTo>
                    <a:lnTo>
                      <a:pt x="5" y="37"/>
                    </a:lnTo>
                    <a:lnTo>
                      <a:pt x="11" y="37"/>
                    </a:lnTo>
                    <a:lnTo>
                      <a:pt x="19" y="40"/>
                    </a:lnTo>
                    <a:lnTo>
                      <a:pt x="28" y="45"/>
                    </a:lnTo>
                    <a:lnTo>
                      <a:pt x="34" y="51"/>
                    </a:lnTo>
                    <a:lnTo>
                      <a:pt x="42" y="57"/>
                    </a:lnTo>
                    <a:lnTo>
                      <a:pt x="48" y="65"/>
                    </a:lnTo>
                    <a:lnTo>
                      <a:pt x="53" y="76"/>
                    </a:lnTo>
                    <a:lnTo>
                      <a:pt x="56" y="85"/>
                    </a:lnTo>
                    <a:lnTo>
                      <a:pt x="59" y="96"/>
                    </a:lnTo>
                    <a:lnTo>
                      <a:pt x="59" y="107"/>
                    </a:lnTo>
                    <a:lnTo>
                      <a:pt x="59" y="116"/>
                    </a:lnTo>
                    <a:lnTo>
                      <a:pt x="59" y="124"/>
                    </a:lnTo>
                    <a:lnTo>
                      <a:pt x="59" y="127"/>
                    </a:lnTo>
                    <a:lnTo>
                      <a:pt x="59" y="130"/>
                    </a:lnTo>
                    <a:lnTo>
                      <a:pt x="82" y="51"/>
                    </a:lnTo>
                    <a:lnTo>
                      <a:pt x="101" y="0"/>
                    </a:lnTo>
                    <a:lnTo>
                      <a:pt x="59" y="4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" name="CustomShape 152"/>
              <p:cNvSpPr/>
              <p:nvPr/>
            </p:nvSpPr>
            <p:spPr>
              <a:xfrm>
                <a:off x="3977280" y="3797280"/>
                <a:ext cx="73080" cy="52560"/>
              </a:xfrm>
              <a:custGeom>
                <a:avLst/>
                <a:gdLst/>
                <a:ahLst/>
                <a:rect l="l" t="t" r="r" b="b"/>
                <a:pathLst>
                  <a:path w="91" h="64">
                    <a:moveTo>
                      <a:pt x="45" y="0"/>
                    </a:moveTo>
                    <a:lnTo>
                      <a:pt x="0" y="42"/>
                    </a:lnTo>
                    <a:lnTo>
                      <a:pt x="3" y="42"/>
                    </a:lnTo>
                    <a:lnTo>
                      <a:pt x="6" y="39"/>
                    </a:lnTo>
                    <a:lnTo>
                      <a:pt x="9" y="39"/>
                    </a:lnTo>
                    <a:lnTo>
                      <a:pt x="14" y="39"/>
                    </a:lnTo>
                    <a:lnTo>
                      <a:pt x="23" y="39"/>
                    </a:lnTo>
                    <a:lnTo>
                      <a:pt x="28" y="39"/>
                    </a:lnTo>
                    <a:lnTo>
                      <a:pt x="37" y="39"/>
                    </a:lnTo>
                    <a:lnTo>
                      <a:pt x="45" y="42"/>
                    </a:lnTo>
                    <a:lnTo>
                      <a:pt x="51" y="42"/>
                    </a:lnTo>
                    <a:lnTo>
                      <a:pt x="60" y="45"/>
                    </a:lnTo>
                    <a:lnTo>
                      <a:pt x="68" y="50"/>
                    </a:lnTo>
                    <a:lnTo>
                      <a:pt x="74" y="53"/>
                    </a:lnTo>
                    <a:lnTo>
                      <a:pt x="79" y="59"/>
                    </a:lnTo>
                    <a:lnTo>
                      <a:pt x="85" y="62"/>
                    </a:lnTo>
                    <a:lnTo>
                      <a:pt x="88" y="64"/>
                    </a:lnTo>
                    <a:lnTo>
                      <a:pt x="91" y="64"/>
                    </a:lnTo>
                    <a:lnTo>
                      <a:pt x="65" y="25"/>
                    </a:lnTo>
                    <a:lnTo>
                      <a:pt x="40" y="2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CustomShape 153"/>
              <p:cNvSpPr/>
              <p:nvPr/>
            </p:nvSpPr>
            <p:spPr>
              <a:xfrm>
                <a:off x="4077360" y="4545720"/>
                <a:ext cx="32760" cy="91440"/>
              </a:xfrm>
              <a:custGeom>
                <a:avLst/>
                <a:gdLst/>
                <a:ahLst/>
                <a:rect l="l" t="t" r="r" b="b"/>
                <a:pathLst>
                  <a:path w="42" h="110">
                    <a:moveTo>
                      <a:pt x="42" y="0"/>
                    </a:moveTo>
                    <a:lnTo>
                      <a:pt x="28" y="14"/>
                    </a:lnTo>
                    <a:lnTo>
                      <a:pt x="16" y="25"/>
                    </a:lnTo>
                    <a:lnTo>
                      <a:pt x="8" y="36"/>
                    </a:lnTo>
                    <a:lnTo>
                      <a:pt x="5" y="48"/>
                    </a:lnTo>
                    <a:lnTo>
                      <a:pt x="2" y="59"/>
                    </a:lnTo>
                    <a:lnTo>
                      <a:pt x="0" y="73"/>
                    </a:lnTo>
                    <a:lnTo>
                      <a:pt x="2" y="90"/>
                    </a:lnTo>
                    <a:lnTo>
                      <a:pt x="2" y="110"/>
                    </a:lnTo>
                    <a:lnTo>
                      <a:pt x="5" y="96"/>
                    </a:lnTo>
                    <a:lnTo>
                      <a:pt x="11" y="81"/>
                    </a:lnTo>
                    <a:lnTo>
                      <a:pt x="14" y="67"/>
                    </a:lnTo>
                    <a:lnTo>
                      <a:pt x="19" y="53"/>
                    </a:lnTo>
                    <a:lnTo>
                      <a:pt x="25" y="39"/>
                    </a:lnTo>
                    <a:lnTo>
                      <a:pt x="31" y="28"/>
                    </a:lnTo>
                    <a:lnTo>
                      <a:pt x="36" y="14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154"/>
              <p:cNvSpPr/>
              <p:nvPr/>
            </p:nvSpPr>
            <p:spPr>
              <a:xfrm>
                <a:off x="3977280" y="4074480"/>
                <a:ext cx="51480" cy="96480"/>
              </a:xfrm>
              <a:custGeom>
                <a:avLst/>
                <a:gdLst/>
                <a:ahLst/>
                <a:rect l="l" t="t" r="r" b="b"/>
                <a:pathLst>
                  <a:path w="65" h="116">
                    <a:moveTo>
                      <a:pt x="57" y="0"/>
                    </a:moveTo>
                    <a:lnTo>
                      <a:pt x="57" y="0"/>
                    </a:lnTo>
                    <a:lnTo>
                      <a:pt x="57" y="6"/>
                    </a:lnTo>
                    <a:lnTo>
                      <a:pt x="54" y="8"/>
                    </a:lnTo>
                    <a:lnTo>
                      <a:pt x="54" y="17"/>
                    </a:lnTo>
                    <a:lnTo>
                      <a:pt x="51" y="25"/>
                    </a:lnTo>
                    <a:lnTo>
                      <a:pt x="51" y="37"/>
                    </a:lnTo>
                    <a:lnTo>
                      <a:pt x="45" y="48"/>
                    </a:lnTo>
                    <a:lnTo>
                      <a:pt x="40" y="62"/>
                    </a:lnTo>
                    <a:lnTo>
                      <a:pt x="34" y="76"/>
                    </a:lnTo>
                    <a:lnTo>
                      <a:pt x="26" y="87"/>
                    </a:lnTo>
                    <a:lnTo>
                      <a:pt x="20" y="96"/>
                    </a:lnTo>
                    <a:lnTo>
                      <a:pt x="14" y="104"/>
                    </a:lnTo>
                    <a:lnTo>
                      <a:pt x="9" y="110"/>
                    </a:lnTo>
                    <a:lnTo>
                      <a:pt x="3" y="113"/>
                    </a:lnTo>
                    <a:lnTo>
                      <a:pt x="0" y="116"/>
                    </a:lnTo>
                    <a:lnTo>
                      <a:pt x="26" y="104"/>
                    </a:lnTo>
                    <a:lnTo>
                      <a:pt x="28" y="104"/>
                    </a:lnTo>
                    <a:lnTo>
                      <a:pt x="31" y="99"/>
                    </a:lnTo>
                    <a:lnTo>
                      <a:pt x="37" y="93"/>
                    </a:lnTo>
                    <a:lnTo>
                      <a:pt x="43" y="87"/>
                    </a:lnTo>
                    <a:lnTo>
                      <a:pt x="48" y="79"/>
                    </a:lnTo>
                    <a:lnTo>
                      <a:pt x="57" y="70"/>
                    </a:lnTo>
                    <a:lnTo>
                      <a:pt x="60" y="62"/>
                    </a:lnTo>
                    <a:lnTo>
                      <a:pt x="62" y="53"/>
                    </a:lnTo>
                    <a:lnTo>
                      <a:pt x="65" y="42"/>
                    </a:lnTo>
                    <a:lnTo>
                      <a:pt x="65" y="34"/>
                    </a:lnTo>
                    <a:lnTo>
                      <a:pt x="62" y="25"/>
                    </a:lnTo>
                    <a:lnTo>
                      <a:pt x="62" y="17"/>
                    </a:lnTo>
                    <a:lnTo>
                      <a:pt x="60" y="11"/>
                    </a:lnTo>
                    <a:lnTo>
                      <a:pt x="57" y="6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155"/>
              <p:cNvSpPr/>
              <p:nvPr/>
            </p:nvSpPr>
            <p:spPr>
              <a:xfrm>
                <a:off x="4969800" y="4813560"/>
                <a:ext cx="112320" cy="261000"/>
              </a:xfrm>
              <a:custGeom>
                <a:avLst/>
                <a:gdLst/>
                <a:ahLst/>
                <a:rect l="l" t="t" r="r" b="b"/>
                <a:pathLst>
                  <a:path w="139" h="310">
                    <a:moveTo>
                      <a:pt x="110" y="0"/>
                    </a:moveTo>
                    <a:lnTo>
                      <a:pt x="113" y="11"/>
                    </a:lnTo>
                    <a:lnTo>
                      <a:pt x="116" y="25"/>
                    </a:lnTo>
                    <a:lnTo>
                      <a:pt x="119" y="39"/>
                    </a:lnTo>
                    <a:lnTo>
                      <a:pt x="119" y="53"/>
                    </a:lnTo>
                    <a:lnTo>
                      <a:pt x="119" y="67"/>
                    </a:lnTo>
                    <a:lnTo>
                      <a:pt x="119" y="81"/>
                    </a:lnTo>
                    <a:lnTo>
                      <a:pt x="116" y="93"/>
                    </a:lnTo>
                    <a:lnTo>
                      <a:pt x="110" y="104"/>
                    </a:lnTo>
                    <a:lnTo>
                      <a:pt x="108" y="112"/>
                    </a:lnTo>
                    <a:lnTo>
                      <a:pt x="102" y="124"/>
                    </a:lnTo>
                    <a:lnTo>
                      <a:pt x="94" y="135"/>
                    </a:lnTo>
                    <a:lnTo>
                      <a:pt x="88" y="146"/>
                    </a:lnTo>
                    <a:lnTo>
                      <a:pt x="82" y="160"/>
                    </a:lnTo>
                    <a:lnTo>
                      <a:pt x="77" y="172"/>
                    </a:lnTo>
                    <a:lnTo>
                      <a:pt x="71" y="180"/>
                    </a:lnTo>
                    <a:lnTo>
                      <a:pt x="68" y="189"/>
                    </a:lnTo>
                    <a:lnTo>
                      <a:pt x="62" y="203"/>
                    </a:lnTo>
                    <a:lnTo>
                      <a:pt x="57" y="217"/>
                    </a:lnTo>
                    <a:lnTo>
                      <a:pt x="48" y="231"/>
                    </a:lnTo>
                    <a:lnTo>
                      <a:pt x="43" y="245"/>
                    </a:lnTo>
                    <a:lnTo>
                      <a:pt x="34" y="256"/>
                    </a:lnTo>
                    <a:lnTo>
                      <a:pt x="23" y="268"/>
                    </a:lnTo>
                    <a:lnTo>
                      <a:pt x="12" y="276"/>
                    </a:lnTo>
                    <a:lnTo>
                      <a:pt x="0" y="287"/>
                    </a:lnTo>
                    <a:lnTo>
                      <a:pt x="0" y="290"/>
                    </a:lnTo>
                    <a:lnTo>
                      <a:pt x="0" y="293"/>
                    </a:lnTo>
                    <a:lnTo>
                      <a:pt x="0" y="296"/>
                    </a:lnTo>
                    <a:lnTo>
                      <a:pt x="0" y="299"/>
                    </a:lnTo>
                    <a:lnTo>
                      <a:pt x="0" y="301"/>
                    </a:lnTo>
                    <a:lnTo>
                      <a:pt x="0" y="304"/>
                    </a:lnTo>
                    <a:lnTo>
                      <a:pt x="0" y="307"/>
                    </a:lnTo>
                    <a:lnTo>
                      <a:pt x="0" y="310"/>
                    </a:lnTo>
                    <a:lnTo>
                      <a:pt x="3" y="307"/>
                    </a:lnTo>
                    <a:lnTo>
                      <a:pt x="9" y="307"/>
                    </a:lnTo>
                    <a:lnTo>
                      <a:pt x="15" y="304"/>
                    </a:lnTo>
                    <a:lnTo>
                      <a:pt x="20" y="299"/>
                    </a:lnTo>
                    <a:lnTo>
                      <a:pt x="29" y="293"/>
                    </a:lnTo>
                    <a:lnTo>
                      <a:pt x="37" y="285"/>
                    </a:lnTo>
                    <a:lnTo>
                      <a:pt x="46" y="276"/>
                    </a:lnTo>
                    <a:lnTo>
                      <a:pt x="51" y="265"/>
                    </a:lnTo>
                    <a:lnTo>
                      <a:pt x="60" y="248"/>
                    </a:lnTo>
                    <a:lnTo>
                      <a:pt x="68" y="225"/>
                    </a:lnTo>
                    <a:lnTo>
                      <a:pt x="77" y="203"/>
                    </a:lnTo>
                    <a:lnTo>
                      <a:pt x="88" y="177"/>
                    </a:lnTo>
                    <a:lnTo>
                      <a:pt x="99" y="155"/>
                    </a:lnTo>
                    <a:lnTo>
                      <a:pt x="108" y="132"/>
                    </a:lnTo>
                    <a:lnTo>
                      <a:pt x="113" y="118"/>
                    </a:lnTo>
                    <a:lnTo>
                      <a:pt x="119" y="112"/>
                    </a:lnTo>
                    <a:lnTo>
                      <a:pt x="122" y="110"/>
                    </a:lnTo>
                    <a:lnTo>
                      <a:pt x="127" y="110"/>
                    </a:lnTo>
                    <a:lnTo>
                      <a:pt x="130" y="110"/>
                    </a:lnTo>
                    <a:lnTo>
                      <a:pt x="133" y="110"/>
                    </a:lnTo>
                    <a:lnTo>
                      <a:pt x="133" y="107"/>
                    </a:lnTo>
                    <a:lnTo>
                      <a:pt x="136" y="104"/>
                    </a:lnTo>
                    <a:lnTo>
                      <a:pt x="139" y="101"/>
                    </a:lnTo>
                    <a:lnTo>
                      <a:pt x="139" y="93"/>
                    </a:lnTo>
                    <a:lnTo>
                      <a:pt x="139" y="81"/>
                    </a:lnTo>
                    <a:lnTo>
                      <a:pt x="139" y="70"/>
                    </a:lnTo>
                    <a:lnTo>
                      <a:pt x="136" y="56"/>
                    </a:lnTo>
                    <a:lnTo>
                      <a:pt x="133" y="45"/>
                    </a:lnTo>
                    <a:lnTo>
                      <a:pt x="127" y="31"/>
                    </a:lnTo>
                    <a:lnTo>
                      <a:pt x="122" y="19"/>
                    </a:lnTo>
                    <a:lnTo>
                      <a:pt x="116" y="8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666666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156"/>
              <p:cNvSpPr/>
              <p:nvPr/>
            </p:nvSpPr>
            <p:spPr>
              <a:xfrm>
                <a:off x="5127480" y="4971240"/>
                <a:ext cx="244080" cy="88200"/>
              </a:xfrm>
              <a:custGeom>
                <a:avLst/>
                <a:gdLst/>
                <a:ahLst/>
                <a:rect l="l" t="t" r="r" b="b"/>
                <a:pathLst>
                  <a:path w="299" h="107">
                    <a:moveTo>
                      <a:pt x="0" y="0"/>
                    </a:moveTo>
                    <a:lnTo>
                      <a:pt x="17" y="17"/>
                    </a:lnTo>
                    <a:lnTo>
                      <a:pt x="31" y="28"/>
                    </a:lnTo>
                    <a:lnTo>
                      <a:pt x="48" y="39"/>
                    </a:lnTo>
                    <a:lnTo>
                      <a:pt x="65" y="51"/>
                    </a:lnTo>
                    <a:lnTo>
                      <a:pt x="85" y="56"/>
                    </a:lnTo>
                    <a:lnTo>
                      <a:pt x="105" y="62"/>
                    </a:lnTo>
                    <a:lnTo>
                      <a:pt x="124" y="65"/>
                    </a:lnTo>
                    <a:lnTo>
                      <a:pt x="147" y="65"/>
                    </a:lnTo>
                    <a:lnTo>
                      <a:pt x="161" y="82"/>
                    </a:lnTo>
                    <a:lnTo>
                      <a:pt x="175" y="93"/>
                    </a:lnTo>
                    <a:lnTo>
                      <a:pt x="192" y="101"/>
                    </a:lnTo>
                    <a:lnTo>
                      <a:pt x="206" y="107"/>
                    </a:lnTo>
                    <a:lnTo>
                      <a:pt x="223" y="107"/>
                    </a:lnTo>
                    <a:lnTo>
                      <a:pt x="243" y="107"/>
                    </a:lnTo>
                    <a:lnTo>
                      <a:pt x="263" y="101"/>
                    </a:lnTo>
                    <a:lnTo>
                      <a:pt x="282" y="93"/>
                    </a:lnTo>
                    <a:lnTo>
                      <a:pt x="288" y="93"/>
                    </a:lnTo>
                    <a:lnTo>
                      <a:pt x="294" y="93"/>
                    </a:lnTo>
                    <a:lnTo>
                      <a:pt x="299" y="90"/>
                    </a:lnTo>
                    <a:lnTo>
                      <a:pt x="299" y="87"/>
                    </a:lnTo>
                    <a:lnTo>
                      <a:pt x="299" y="84"/>
                    </a:lnTo>
                    <a:lnTo>
                      <a:pt x="296" y="82"/>
                    </a:lnTo>
                    <a:lnTo>
                      <a:pt x="294" y="79"/>
                    </a:lnTo>
                    <a:lnTo>
                      <a:pt x="285" y="79"/>
                    </a:lnTo>
                    <a:lnTo>
                      <a:pt x="263" y="87"/>
                    </a:lnTo>
                    <a:lnTo>
                      <a:pt x="243" y="93"/>
                    </a:lnTo>
                    <a:lnTo>
                      <a:pt x="226" y="96"/>
                    </a:lnTo>
                    <a:lnTo>
                      <a:pt x="215" y="93"/>
                    </a:lnTo>
                    <a:lnTo>
                      <a:pt x="200" y="90"/>
                    </a:lnTo>
                    <a:lnTo>
                      <a:pt x="189" y="82"/>
                    </a:lnTo>
                    <a:lnTo>
                      <a:pt x="175" y="68"/>
                    </a:lnTo>
                    <a:lnTo>
                      <a:pt x="161" y="51"/>
                    </a:lnTo>
                    <a:lnTo>
                      <a:pt x="138" y="51"/>
                    </a:lnTo>
                    <a:lnTo>
                      <a:pt x="119" y="51"/>
                    </a:lnTo>
                    <a:lnTo>
                      <a:pt x="96" y="45"/>
                    </a:lnTo>
                    <a:lnTo>
                      <a:pt x="76" y="39"/>
                    </a:lnTo>
                    <a:lnTo>
                      <a:pt x="57" y="31"/>
                    </a:lnTo>
                    <a:lnTo>
                      <a:pt x="37" y="22"/>
                    </a:lnTo>
                    <a:lnTo>
                      <a:pt x="17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157"/>
              <p:cNvSpPr/>
              <p:nvPr/>
            </p:nvSpPr>
            <p:spPr>
              <a:xfrm>
                <a:off x="5278680" y="4959360"/>
                <a:ext cx="64800" cy="21960"/>
              </a:xfrm>
              <a:custGeom>
                <a:avLst/>
                <a:gdLst/>
                <a:ahLst/>
                <a:rect l="l" t="t" r="r" b="b"/>
                <a:pathLst>
                  <a:path w="81" h="28">
                    <a:moveTo>
                      <a:pt x="0" y="28"/>
                    </a:moveTo>
                    <a:lnTo>
                      <a:pt x="2" y="17"/>
                    </a:lnTo>
                    <a:lnTo>
                      <a:pt x="11" y="8"/>
                    </a:lnTo>
                    <a:lnTo>
                      <a:pt x="22" y="3"/>
                    </a:lnTo>
                    <a:lnTo>
                      <a:pt x="33" y="0"/>
                    </a:lnTo>
                    <a:lnTo>
                      <a:pt x="45" y="0"/>
                    </a:lnTo>
                    <a:lnTo>
                      <a:pt x="59" y="0"/>
                    </a:lnTo>
                    <a:lnTo>
                      <a:pt x="70" y="0"/>
                    </a:lnTo>
                    <a:lnTo>
                      <a:pt x="81" y="0"/>
                    </a:lnTo>
                    <a:lnTo>
                      <a:pt x="81" y="3"/>
                    </a:lnTo>
                    <a:lnTo>
                      <a:pt x="81" y="5"/>
                    </a:lnTo>
                    <a:lnTo>
                      <a:pt x="81" y="8"/>
                    </a:lnTo>
                    <a:lnTo>
                      <a:pt x="81" y="11"/>
                    </a:lnTo>
                    <a:lnTo>
                      <a:pt x="81" y="14"/>
                    </a:lnTo>
                    <a:lnTo>
                      <a:pt x="81" y="17"/>
                    </a:lnTo>
                    <a:lnTo>
                      <a:pt x="81" y="19"/>
                    </a:lnTo>
                    <a:lnTo>
                      <a:pt x="70" y="17"/>
                    </a:lnTo>
                    <a:lnTo>
                      <a:pt x="59" y="14"/>
                    </a:lnTo>
                    <a:lnTo>
                      <a:pt x="48" y="11"/>
                    </a:lnTo>
                    <a:lnTo>
                      <a:pt x="39" y="11"/>
                    </a:lnTo>
                    <a:lnTo>
                      <a:pt x="28" y="14"/>
                    </a:lnTo>
                    <a:lnTo>
                      <a:pt x="19" y="17"/>
                    </a:lnTo>
                    <a:lnTo>
                      <a:pt x="8" y="22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666666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158"/>
              <p:cNvSpPr/>
              <p:nvPr/>
            </p:nvSpPr>
            <p:spPr>
              <a:xfrm>
                <a:off x="5361840" y="4928040"/>
                <a:ext cx="37800" cy="112680"/>
              </a:xfrm>
              <a:custGeom>
                <a:avLst/>
                <a:gdLst/>
                <a:ahLst/>
                <a:rect l="l" t="t" r="r" b="b"/>
                <a:pathLst>
                  <a:path w="48" h="135">
                    <a:moveTo>
                      <a:pt x="0" y="0"/>
                    </a:moveTo>
                    <a:lnTo>
                      <a:pt x="9" y="14"/>
                    </a:lnTo>
                    <a:lnTo>
                      <a:pt x="14" y="28"/>
                    </a:lnTo>
                    <a:lnTo>
                      <a:pt x="20" y="48"/>
                    </a:lnTo>
                    <a:lnTo>
                      <a:pt x="23" y="65"/>
                    </a:lnTo>
                    <a:lnTo>
                      <a:pt x="25" y="85"/>
                    </a:lnTo>
                    <a:lnTo>
                      <a:pt x="25" y="102"/>
                    </a:lnTo>
                    <a:lnTo>
                      <a:pt x="25" y="119"/>
                    </a:lnTo>
                    <a:lnTo>
                      <a:pt x="25" y="135"/>
                    </a:lnTo>
                    <a:lnTo>
                      <a:pt x="28" y="133"/>
                    </a:lnTo>
                    <a:lnTo>
                      <a:pt x="31" y="133"/>
                    </a:lnTo>
                    <a:lnTo>
                      <a:pt x="34" y="130"/>
                    </a:lnTo>
                    <a:lnTo>
                      <a:pt x="37" y="130"/>
                    </a:lnTo>
                    <a:lnTo>
                      <a:pt x="40" y="130"/>
                    </a:lnTo>
                    <a:lnTo>
                      <a:pt x="40" y="127"/>
                    </a:lnTo>
                    <a:lnTo>
                      <a:pt x="42" y="119"/>
                    </a:lnTo>
                    <a:lnTo>
                      <a:pt x="45" y="104"/>
                    </a:lnTo>
                    <a:lnTo>
                      <a:pt x="45" y="90"/>
                    </a:lnTo>
                    <a:lnTo>
                      <a:pt x="48" y="73"/>
                    </a:lnTo>
                    <a:lnTo>
                      <a:pt x="48" y="59"/>
                    </a:lnTo>
                    <a:lnTo>
                      <a:pt x="45" y="45"/>
                    </a:lnTo>
                    <a:lnTo>
                      <a:pt x="42" y="37"/>
                    </a:lnTo>
                    <a:lnTo>
                      <a:pt x="37" y="25"/>
                    </a:lnTo>
                    <a:lnTo>
                      <a:pt x="34" y="17"/>
                    </a:lnTo>
                    <a:lnTo>
                      <a:pt x="31" y="11"/>
                    </a:lnTo>
                    <a:lnTo>
                      <a:pt x="28" y="9"/>
                    </a:lnTo>
                    <a:lnTo>
                      <a:pt x="25" y="6"/>
                    </a:lnTo>
                    <a:lnTo>
                      <a:pt x="20" y="3"/>
                    </a:lnTo>
                    <a:lnTo>
                      <a:pt x="11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159"/>
              <p:cNvSpPr/>
              <p:nvPr/>
            </p:nvSpPr>
            <p:spPr>
              <a:xfrm>
                <a:off x="4939920" y="4963680"/>
                <a:ext cx="58320" cy="60840"/>
              </a:xfrm>
              <a:custGeom>
                <a:avLst/>
                <a:gdLst/>
                <a:ahLst/>
                <a:rect l="l" t="t" r="r" b="b"/>
                <a:pathLst>
                  <a:path w="73" h="74">
                    <a:moveTo>
                      <a:pt x="0" y="12"/>
                    </a:moveTo>
                    <a:lnTo>
                      <a:pt x="11" y="12"/>
                    </a:lnTo>
                    <a:lnTo>
                      <a:pt x="20" y="12"/>
                    </a:lnTo>
                    <a:lnTo>
                      <a:pt x="28" y="12"/>
                    </a:lnTo>
                    <a:lnTo>
                      <a:pt x="36" y="12"/>
                    </a:lnTo>
                    <a:lnTo>
                      <a:pt x="45" y="12"/>
                    </a:lnTo>
                    <a:lnTo>
                      <a:pt x="56" y="9"/>
                    </a:lnTo>
                    <a:lnTo>
                      <a:pt x="65" y="6"/>
                    </a:lnTo>
                    <a:lnTo>
                      <a:pt x="73" y="0"/>
                    </a:lnTo>
                    <a:lnTo>
                      <a:pt x="70" y="12"/>
                    </a:lnTo>
                    <a:lnTo>
                      <a:pt x="65" y="23"/>
                    </a:lnTo>
                    <a:lnTo>
                      <a:pt x="62" y="34"/>
                    </a:lnTo>
                    <a:lnTo>
                      <a:pt x="56" y="43"/>
                    </a:lnTo>
                    <a:lnTo>
                      <a:pt x="51" y="51"/>
                    </a:lnTo>
                    <a:lnTo>
                      <a:pt x="45" y="60"/>
                    </a:lnTo>
                    <a:lnTo>
                      <a:pt x="36" y="65"/>
                    </a:lnTo>
                    <a:lnTo>
                      <a:pt x="25" y="74"/>
                    </a:lnTo>
                    <a:lnTo>
                      <a:pt x="22" y="65"/>
                    </a:lnTo>
                    <a:lnTo>
                      <a:pt x="20" y="57"/>
                    </a:lnTo>
                    <a:lnTo>
                      <a:pt x="17" y="51"/>
                    </a:lnTo>
                    <a:lnTo>
                      <a:pt x="14" y="43"/>
                    </a:lnTo>
                    <a:lnTo>
                      <a:pt x="8" y="34"/>
                    </a:lnTo>
                    <a:lnTo>
                      <a:pt x="5" y="29"/>
                    </a:lnTo>
                    <a:lnTo>
                      <a:pt x="3" y="2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CustomShape 160"/>
              <p:cNvSpPr/>
              <p:nvPr/>
            </p:nvSpPr>
            <p:spPr>
              <a:xfrm>
                <a:off x="3413880" y="4375440"/>
                <a:ext cx="250560" cy="1110240"/>
              </a:xfrm>
              <a:custGeom>
                <a:avLst/>
                <a:gdLst/>
                <a:ahLst/>
                <a:rect l="l" t="t" r="r" b="b"/>
                <a:pathLst>
                  <a:path w="307" h="1312">
                    <a:moveTo>
                      <a:pt x="166" y="6"/>
                    </a:moveTo>
                    <a:lnTo>
                      <a:pt x="164" y="3"/>
                    </a:lnTo>
                    <a:lnTo>
                      <a:pt x="158" y="3"/>
                    </a:lnTo>
                    <a:lnTo>
                      <a:pt x="149" y="0"/>
                    </a:lnTo>
                    <a:lnTo>
                      <a:pt x="141" y="0"/>
                    </a:lnTo>
                    <a:lnTo>
                      <a:pt x="130" y="3"/>
                    </a:lnTo>
                    <a:lnTo>
                      <a:pt x="121" y="9"/>
                    </a:lnTo>
                    <a:lnTo>
                      <a:pt x="116" y="20"/>
                    </a:lnTo>
                    <a:lnTo>
                      <a:pt x="110" y="37"/>
                    </a:lnTo>
                    <a:lnTo>
                      <a:pt x="93" y="141"/>
                    </a:lnTo>
                    <a:lnTo>
                      <a:pt x="70" y="257"/>
                    </a:lnTo>
                    <a:lnTo>
                      <a:pt x="45" y="384"/>
                    </a:lnTo>
                    <a:lnTo>
                      <a:pt x="22" y="514"/>
                    </a:lnTo>
                    <a:lnTo>
                      <a:pt x="14" y="579"/>
                    </a:lnTo>
                    <a:lnTo>
                      <a:pt x="6" y="644"/>
                    </a:lnTo>
                    <a:lnTo>
                      <a:pt x="3" y="706"/>
                    </a:lnTo>
                    <a:lnTo>
                      <a:pt x="0" y="768"/>
                    </a:lnTo>
                    <a:lnTo>
                      <a:pt x="3" y="827"/>
                    </a:lnTo>
                    <a:lnTo>
                      <a:pt x="8" y="883"/>
                    </a:lnTo>
                    <a:lnTo>
                      <a:pt x="14" y="909"/>
                    </a:lnTo>
                    <a:lnTo>
                      <a:pt x="20" y="937"/>
                    </a:lnTo>
                    <a:lnTo>
                      <a:pt x="28" y="962"/>
                    </a:lnTo>
                    <a:lnTo>
                      <a:pt x="37" y="985"/>
                    </a:lnTo>
                    <a:lnTo>
                      <a:pt x="59" y="1033"/>
                    </a:lnTo>
                    <a:lnTo>
                      <a:pt x="82" y="1081"/>
                    </a:lnTo>
                    <a:lnTo>
                      <a:pt x="110" y="1126"/>
                    </a:lnTo>
                    <a:lnTo>
                      <a:pt x="138" y="1171"/>
                    </a:lnTo>
                    <a:lnTo>
                      <a:pt x="172" y="1213"/>
                    </a:lnTo>
                    <a:lnTo>
                      <a:pt x="209" y="1250"/>
                    </a:lnTo>
                    <a:lnTo>
                      <a:pt x="228" y="1267"/>
                    </a:lnTo>
                    <a:lnTo>
                      <a:pt x="248" y="1284"/>
                    </a:lnTo>
                    <a:lnTo>
                      <a:pt x="271" y="1298"/>
                    </a:lnTo>
                    <a:lnTo>
                      <a:pt x="293" y="1312"/>
                    </a:lnTo>
                    <a:lnTo>
                      <a:pt x="296" y="1309"/>
                    </a:lnTo>
                    <a:lnTo>
                      <a:pt x="299" y="1304"/>
                    </a:lnTo>
                    <a:lnTo>
                      <a:pt x="302" y="1292"/>
                    </a:lnTo>
                    <a:lnTo>
                      <a:pt x="305" y="1284"/>
                    </a:lnTo>
                    <a:lnTo>
                      <a:pt x="302" y="1270"/>
                    </a:lnTo>
                    <a:lnTo>
                      <a:pt x="299" y="1253"/>
                    </a:lnTo>
                    <a:lnTo>
                      <a:pt x="290" y="1236"/>
                    </a:lnTo>
                    <a:lnTo>
                      <a:pt x="265" y="1213"/>
                    </a:lnTo>
                    <a:lnTo>
                      <a:pt x="242" y="1188"/>
                    </a:lnTo>
                    <a:lnTo>
                      <a:pt x="217" y="1160"/>
                    </a:lnTo>
                    <a:lnTo>
                      <a:pt x="195" y="1126"/>
                    </a:lnTo>
                    <a:lnTo>
                      <a:pt x="172" y="1092"/>
                    </a:lnTo>
                    <a:lnTo>
                      <a:pt x="152" y="1053"/>
                    </a:lnTo>
                    <a:lnTo>
                      <a:pt x="132" y="1013"/>
                    </a:lnTo>
                    <a:lnTo>
                      <a:pt x="116" y="968"/>
                    </a:lnTo>
                    <a:lnTo>
                      <a:pt x="101" y="923"/>
                    </a:lnTo>
                    <a:lnTo>
                      <a:pt x="90" y="875"/>
                    </a:lnTo>
                    <a:lnTo>
                      <a:pt x="85" y="824"/>
                    </a:lnTo>
                    <a:lnTo>
                      <a:pt x="82" y="773"/>
                    </a:lnTo>
                    <a:lnTo>
                      <a:pt x="82" y="720"/>
                    </a:lnTo>
                    <a:lnTo>
                      <a:pt x="87" y="666"/>
                    </a:lnTo>
                    <a:lnTo>
                      <a:pt x="99" y="610"/>
                    </a:lnTo>
                    <a:lnTo>
                      <a:pt x="116" y="553"/>
                    </a:lnTo>
                    <a:lnTo>
                      <a:pt x="138" y="494"/>
                    </a:lnTo>
                    <a:lnTo>
                      <a:pt x="158" y="452"/>
                    </a:lnTo>
                    <a:lnTo>
                      <a:pt x="178" y="424"/>
                    </a:lnTo>
                    <a:lnTo>
                      <a:pt x="197" y="407"/>
                    </a:lnTo>
                    <a:lnTo>
                      <a:pt x="214" y="395"/>
                    </a:lnTo>
                    <a:lnTo>
                      <a:pt x="228" y="384"/>
                    </a:lnTo>
                    <a:lnTo>
                      <a:pt x="242" y="376"/>
                    </a:lnTo>
                    <a:lnTo>
                      <a:pt x="257" y="361"/>
                    </a:lnTo>
                    <a:lnTo>
                      <a:pt x="271" y="342"/>
                    </a:lnTo>
                    <a:lnTo>
                      <a:pt x="279" y="322"/>
                    </a:lnTo>
                    <a:lnTo>
                      <a:pt x="290" y="299"/>
                    </a:lnTo>
                    <a:lnTo>
                      <a:pt x="296" y="277"/>
                    </a:lnTo>
                    <a:lnTo>
                      <a:pt x="302" y="257"/>
                    </a:lnTo>
                    <a:lnTo>
                      <a:pt x="305" y="240"/>
                    </a:lnTo>
                    <a:lnTo>
                      <a:pt x="307" y="232"/>
                    </a:lnTo>
                    <a:lnTo>
                      <a:pt x="307" y="226"/>
                    </a:lnTo>
                    <a:lnTo>
                      <a:pt x="293" y="249"/>
                    </a:lnTo>
                    <a:lnTo>
                      <a:pt x="282" y="266"/>
                    </a:lnTo>
                    <a:lnTo>
                      <a:pt x="271" y="280"/>
                    </a:lnTo>
                    <a:lnTo>
                      <a:pt x="259" y="288"/>
                    </a:lnTo>
                    <a:lnTo>
                      <a:pt x="248" y="297"/>
                    </a:lnTo>
                    <a:lnTo>
                      <a:pt x="240" y="302"/>
                    </a:lnTo>
                    <a:lnTo>
                      <a:pt x="231" y="302"/>
                    </a:lnTo>
                    <a:lnTo>
                      <a:pt x="223" y="302"/>
                    </a:lnTo>
                    <a:lnTo>
                      <a:pt x="214" y="299"/>
                    </a:lnTo>
                    <a:lnTo>
                      <a:pt x="209" y="294"/>
                    </a:lnTo>
                    <a:lnTo>
                      <a:pt x="203" y="285"/>
                    </a:lnTo>
                    <a:lnTo>
                      <a:pt x="197" y="277"/>
                    </a:lnTo>
                    <a:lnTo>
                      <a:pt x="189" y="254"/>
                    </a:lnTo>
                    <a:lnTo>
                      <a:pt x="180" y="226"/>
                    </a:lnTo>
                    <a:lnTo>
                      <a:pt x="172" y="164"/>
                    </a:lnTo>
                    <a:lnTo>
                      <a:pt x="166" y="96"/>
                    </a:lnTo>
                    <a:lnTo>
                      <a:pt x="166" y="40"/>
                    </a:lnTo>
                    <a:lnTo>
                      <a:pt x="166" y="6"/>
                    </a:lnTo>
                    <a:close/>
                  </a:path>
                </a:pathLst>
              </a:custGeom>
              <a:solidFill>
                <a:srgbClr val="f7f7d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" name="CustomShape 161"/>
              <p:cNvSpPr/>
              <p:nvPr/>
            </p:nvSpPr>
            <p:spPr>
              <a:xfrm>
                <a:off x="3588840" y="4935600"/>
                <a:ext cx="149400" cy="385560"/>
              </a:xfrm>
              <a:custGeom>
                <a:avLst/>
                <a:gdLst/>
                <a:ahLst/>
                <a:rect l="l" t="t" r="r" b="b"/>
                <a:pathLst>
                  <a:path w="184" h="457">
                    <a:moveTo>
                      <a:pt x="96" y="8"/>
                    </a:moveTo>
                    <a:lnTo>
                      <a:pt x="76" y="0"/>
                    </a:lnTo>
                    <a:lnTo>
                      <a:pt x="60" y="0"/>
                    </a:lnTo>
                    <a:lnTo>
                      <a:pt x="45" y="5"/>
                    </a:lnTo>
                    <a:lnTo>
                      <a:pt x="34" y="14"/>
                    </a:lnTo>
                    <a:lnTo>
                      <a:pt x="26" y="28"/>
                    </a:lnTo>
                    <a:lnTo>
                      <a:pt x="17" y="45"/>
                    </a:lnTo>
                    <a:lnTo>
                      <a:pt x="9" y="64"/>
                    </a:lnTo>
                    <a:lnTo>
                      <a:pt x="6" y="84"/>
                    </a:lnTo>
                    <a:lnTo>
                      <a:pt x="0" y="132"/>
                    </a:lnTo>
                    <a:lnTo>
                      <a:pt x="0" y="174"/>
                    </a:lnTo>
                    <a:lnTo>
                      <a:pt x="3" y="214"/>
                    </a:lnTo>
                    <a:lnTo>
                      <a:pt x="9" y="242"/>
                    </a:lnTo>
                    <a:lnTo>
                      <a:pt x="20" y="273"/>
                    </a:lnTo>
                    <a:lnTo>
                      <a:pt x="37" y="304"/>
                    </a:lnTo>
                    <a:lnTo>
                      <a:pt x="57" y="335"/>
                    </a:lnTo>
                    <a:lnTo>
                      <a:pt x="79" y="361"/>
                    </a:lnTo>
                    <a:lnTo>
                      <a:pt x="105" y="386"/>
                    </a:lnTo>
                    <a:lnTo>
                      <a:pt x="130" y="411"/>
                    </a:lnTo>
                    <a:lnTo>
                      <a:pt x="155" y="434"/>
                    </a:lnTo>
                    <a:lnTo>
                      <a:pt x="184" y="457"/>
                    </a:lnTo>
                    <a:lnTo>
                      <a:pt x="164" y="411"/>
                    </a:lnTo>
                    <a:lnTo>
                      <a:pt x="147" y="369"/>
                    </a:lnTo>
                    <a:lnTo>
                      <a:pt x="136" y="330"/>
                    </a:lnTo>
                    <a:lnTo>
                      <a:pt x="124" y="290"/>
                    </a:lnTo>
                    <a:lnTo>
                      <a:pt x="116" y="248"/>
                    </a:lnTo>
                    <a:lnTo>
                      <a:pt x="110" y="205"/>
                    </a:lnTo>
                    <a:lnTo>
                      <a:pt x="105" y="160"/>
                    </a:lnTo>
                    <a:lnTo>
                      <a:pt x="105" y="115"/>
                    </a:lnTo>
                    <a:lnTo>
                      <a:pt x="99" y="121"/>
                    </a:lnTo>
                    <a:lnTo>
                      <a:pt x="91" y="126"/>
                    </a:lnTo>
                    <a:lnTo>
                      <a:pt x="85" y="132"/>
                    </a:lnTo>
                    <a:lnTo>
                      <a:pt x="76" y="138"/>
                    </a:lnTo>
                    <a:lnTo>
                      <a:pt x="71" y="146"/>
                    </a:lnTo>
                    <a:lnTo>
                      <a:pt x="65" y="152"/>
                    </a:lnTo>
                    <a:lnTo>
                      <a:pt x="57" y="157"/>
                    </a:lnTo>
                    <a:lnTo>
                      <a:pt x="51" y="163"/>
                    </a:lnTo>
                    <a:lnTo>
                      <a:pt x="45" y="141"/>
                    </a:lnTo>
                    <a:lnTo>
                      <a:pt x="45" y="118"/>
                    </a:lnTo>
                    <a:lnTo>
                      <a:pt x="48" y="98"/>
                    </a:lnTo>
                    <a:lnTo>
                      <a:pt x="57" y="79"/>
                    </a:lnTo>
                    <a:lnTo>
                      <a:pt x="65" y="62"/>
                    </a:lnTo>
                    <a:lnTo>
                      <a:pt x="76" y="45"/>
                    </a:lnTo>
                    <a:lnTo>
                      <a:pt x="88" y="28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rgbClr val="f7f7d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CustomShape 162"/>
              <p:cNvSpPr/>
              <p:nvPr/>
            </p:nvSpPr>
            <p:spPr>
              <a:xfrm>
                <a:off x="3715560" y="5640840"/>
                <a:ext cx="129600" cy="281160"/>
              </a:xfrm>
              <a:custGeom>
                <a:avLst/>
                <a:gdLst/>
                <a:ahLst/>
                <a:rect l="l" t="t" r="r" b="b"/>
                <a:pathLst>
                  <a:path w="160" h="335">
                    <a:moveTo>
                      <a:pt x="22" y="17"/>
                    </a:moveTo>
                    <a:lnTo>
                      <a:pt x="25" y="17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50" y="3"/>
                    </a:lnTo>
                    <a:lnTo>
                      <a:pt x="64" y="0"/>
                    </a:lnTo>
                    <a:lnTo>
                      <a:pt x="84" y="0"/>
                    </a:lnTo>
                    <a:lnTo>
                      <a:pt x="101" y="5"/>
                    </a:lnTo>
                    <a:lnTo>
                      <a:pt x="124" y="17"/>
                    </a:lnTo>
                    <a:lnTo>
                      <a:pt x="135" y="28"/>
                    </a:lnTo>
                    <a:lnTo>
                      <a:pt x="143" y="39"/>
                    </a:lnTo>
                    <a:lnTo>
                      <a:pt x="149" y="53"/>
                    </a:lnTo>
                    <a:lnTo>
                      <a:pt x="155" y="67"/>
                    </a:lnTo>
                    <a:lnTo>
                      <a:pt x="160" y="104"/>
                    </a:lnTo>
                    <a:lnTo>
                      <a:pt x="160" y="141"/>
                    </a:lnTo>
                    <a:lnTo>
                      <a:pt x="160" y="175"/>
                    </a:lnTo>
                    <a:lnTo>
                      <a:pt x="158" y="206"/>
                    </a:lnTo>
                    <a:lnTo>
                      <a:pt x="155" y="231"/>
                    </a:lnTo>
                    <a:lnTo>
                      <a:pt x="152" y="245"/>
                    </a:lnTo>
                    <a:lnTo>
                      <a:pt x="152" y="262"/>
                    </a:lnTo>
                    <a:lnTo>
                      <a:pt x="152" y="279"/>
                    </a:lnTo>
                    <a:lnTo>
                      <a:pt x="149" y="296"/>
                    </a:lnTo>
                    <a:lnTo>
                      <a:pt x="143" y="313"/>
                    </a:lnTo>
                    <a:lnTo>
                      <a:pt x="141" y="319"/>
                    </a:lnTo>
                    <a:lnTo>
                      <a:pt x="135" y="324"/>
                    </a:lnTo>
                    <a:lnTo>
                      <a:pt x="129" y="330"/>
                    </a:lnTo>
                    <a:lnTo>
                      <a:pt x="124" y="333"/>
                    </a:lnTo>
                    <a:lnTo>
                      <a:pt x="115" y="335"/>
                    </a:lnTo>
                    <a:lnTo>
                      <a:pt x="107" y="333"/>
                    </a:lnTo>
                    <a:lnTo>
                      <a:pt x="95" y="333"/>
                    </a:lnTo>
                    <a:lnTo>
                      <a:pt x="81" y="327"/>
                    </a:lnTo>
                    <a:lnTo>
                      <a:pt x="64" y="319"/>
                    </a:lnTo>
                    <a:lnTo>
                      <a:pt x="48" y="307"/>
                    </a:lnTo>
                    <a:lnTo>
                      <a:pt x="36" y="290"/>
                    </a:lnTo>
                    <a:lnTo>
                      <a:pt x="25" y="273"/>
                    </a:lnTo>
                    <a:lnTo>
                      <a:pt x="17" y="254"/>
                    </a:lnTo>
                    <a:lnTo>
                      <a:pt x="8" y="234"/>
                    </a:lnTo>
                    <a:lnTo>
                      <a:pt x="5" y="211"/>
                    </a:lnTo>
                    <a:lnTo>
                      <a:pt x="2" y="189"/>
                    </a:lnTo>
                    <a:lnTo>
                      <a:pt x="0" y="144"/>
                    </a:lnTo>
                    <a:lnTo>
                      <a:pt x="2" y="96"/>
                    </a:lnTo>
                    <a:lnTo>
                      <a:pt x="11" y="53"/>
                    </a:lnTo>
                    <a:lnTo>
                      <a:pt x="22" y="17"/>
                    </a:lnTo>
                    <a:close/>
                  </a:path>
                </a:pathLst>
              </a:custGeom>
              <a:solidFill>
                <a:srgbClr val="f7f7d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CustomShape 163"/>
              <p:cNvSpPr/>
              <p:nvPr/>
            </p:nvSpPr>
            <p:spPr>
              <a:xfrm>
                <a:off x="3337200" y="4188960"/>
                <a:ext cx="406080" cy="510120"/>
              </a:xfrm>
              <a:custGeom>
                <a:avLst/>
                <a:gdLst/>
                <a:ahLst/>
                <a:rect l="l" t="t" r="r" b="b"/>
                <a:pathLst>
                  <a:path w="496" h="604">
                    <a:moveTo>
                      <a:pt x="0" y="421"/>
                    </a:moveTo>
                    <a:lnTo>
                      <a:pt x="0" y="392"/>
                    </a:lnTo>
                    <a:lnTo>
                      <a:pt x="0" y="361"/>
                    </a:lnTo>
                    <a:lnTo>
                      <a:pt x="3" y="328"/>
                    </a:lnTo>
                    <a:lnTo>
                      <a:pt x="8" y="294"/>
                    </a:lnTo>
                    <a:lnTo>
                      <a:pt x="17" y="257"/>
                    </a:lnTo>
                    <a:lnTo>
                      <a:pt x="28" y="220"/>
                    </a:lnTo>
                    <a:lnTo>
                      <a:pt x="42" y="184"/>
                    </a:lnTo>
                    <a:lnTo>
                      <a:pt x="56" y="147"/>
                    </a:lnTo>
                    <a:lnTo>
                      <a:pt x="76" y="113"/>
                    </a:lnTo>
                    <a:lnTo>
                      <a:pt x="99" y="82"/>
                    </a:lnTo>
                    <a:lnTo>
                      <a:pt x="124" y="57"/>
                    </a:lnTo>
                    <a:lnTo>
                      <a:pt x="152" y="34"/>
                    </a:lnTo>
                    <a:lnTo>
                      <a:pt x="169" y="26"/>
                    </a:lnTo>
                    <a:lnTo>
                      <a:pt x="186" y="17"/>
                    </a:lnTo>
                    <a:lnTo>
                      <a:pt x="203" y="12"/>
                    </a:lnTo>
                    <a:lnTo>
                      <a:pt x="223" y="6"/>
                    </a:lnTo>
                    <a:lnTo>
                      <a:pt x="242" y="3"/>
                    </a:lnTo>
                    <a:lnTo>
                      <a:pt x="262" y="0"/>
                    </a:lnTo>
                    <a:lnTo>
                      <a:pt x="285" y="0"/>
                    </a:lnTo>
                    <a:lnTo>
                      <a:pt x="307" y="3"/>
                    </a:lnTo>
                    <a:lnTo>
                      <a:pt x="335" y="26"/>
                    </a:lnTo>
                    <a:lnTo>
                      <a:pt x="364" y="48"/>
                    </a:lnTo>
                    <a:lnTo>
                      <a:pt x="386" y="76"/>
                    </a:lnTo>
                    <a:lnTo>
                      <a:pt x="406" y="105"/>
                    </a:lnTo>
                    <a:lnTo>
                      <a:pt x="423" y="139"/>
                    </a:lnTo>
                    <a:lnTo>
                      <a:pt x="437" y="172"/>
                    </a:lnTo>
                    <a:lnTo>
                      <a:pt x="448" y="209"/>
                    </a:lnTo>
                    <a:lnTo>
                      <a:pt x="460" y="246"/>
                    </a:lnTo>
                    <a:lnTo>
                      <a:pt x="474" y="322"/>
                    </a:lnTo>
                    <a:lnTo>
                      <a:pt x="482" y="398"/>
                    </a:lnTo>
                    <a:lnTo>
                      <a:pt x="491" y="469"/>
                    </a:lnTo>
                    <a:lnTo>
                      <a:pt x="496" y="536"/>
                    </a:lnTo>
                    <a:lnTo>
                      <a:pt x="493" y="545"/>
                    </a:lnTo>
                    <a:lnTo>
                      <a:pt x="493" y="553"/>
                    </a:lnTo>
                    <a:lnTo>
                      <a:pt x="493" y="562"/>
                    </a:lnTo>
                    <a:lnTo>
                      <a:pt x="491" y="570"/>
                    </a:lnTo>
                    <a:lnTo>
                      <a:pt x="491" y="579"/>
                    </a:lnTo>
                    <a:lnTo>
                      <a:pt x="491" y="587"/>
                    </a:lnTo>
                    <a:lnTo>
                      <a:pt x="491" y="596"/>
                    </a:lnTo>
                    <a:lnTo>
                      <a:pt x="488" y="604"/>
                    </a:lnTo>
                    <a:lnTo>
                      <a:pt x="482" y="553"/>
                    </a:lnTo>
                    <a:lnTo>
                      <a:pt x="474" y="483"/>
                    </a:lnTo>
                    <a:lnTo>
                      <a:pt x="460" y="401"/>
                    </a:lnTo>
                    <a:lnTo>
                      <a:pt x="440" y="316"/>
                    </a:lnTo>
                    <a:lnTo>
                      <a:pt x="429" y="274"/>
                    </a:lnTo>
                    <a:lnTo>
                      <a:pt x="417" y="234"/>
                    </a:lnTo>
                    <a:lnTo>
                      <a:pt x="403" y="198"/>
                    </a:lnTo>
                    <a:lnTo>
                      <a:pt x="386" y="164"/>
                    </a:lnTo>
                    <a:lnTo>
                      <a:pt x="369" y="133"/>
                    </a:lnTo>
                    <a:lnTo>
                      <a:pt x="350" y="107"/>
                    </a:lnTo>
                    <a:lnTo>
                      <a:pt x="338" y="99"/>
                    </a:lnTo>
                    <a:lnTo>
                      <a:pt x="327" y="91"/>
                    </a:lnTo>
                    <a:lnTo>
                      <a:pt x="316" y="82"/>
                    </a:lnTo>
                    <a:lnTo>
                      <a:pt x="302" y="79"/>
                    </a:lnTo>
                    <a:lnTo>
                      <a:pt x="285" y="74"/>
                    </a:lnTo>
                    <a:lnTo>
                      <a:pt x="268" y="71"/>
                    </a:lnTo>
                    <a:lnTo>
                      <a:pt x="251" y="68"/>
                    </a:lnTo>
                    <a:lnTo>
                      <a:pt x="234" y="68"/>
                    </a:lnTo>
                    <a:lnTo>
                      <a:pt x="220" y="71"/>
                    </a:lnTo>
                    <a:lnTo>
                      <a:pt x="203" y="74"/>
                    </a:lnTo>
                    <a:lnTo>
                      <a:pt x="189" y="79"/>
                    </a:lnTo>
                    <a:lnTo>
                      <a:pt x="178" y="85"/>
                    </a:lnTo>
                    <a:lnTo>
                      <a:pt x="152" y="102"/>
                    </a:lnTo>
                    <a:lnTo>
                      <a:pt x="130" y="124"/>
                    </a:lnTo>
                    <a:lnTo>
                      <a:pt x="110" y="147"/>
                    </a:lnTo>
                    <a:lnTo>
                      <a:pt x="90" y="175"/>
                    </a:lnTo>
                    <a:lnTo>
                      <a:pt x="76" y="206"/>
                    </a:lnTo>
                    <a:lnTo>
                      <a:pt x="59" y="237"/>
                    </a:lnTo>
                    <a:lnTo>
                      <a:pt x="48" y="268"/>
                    </a:lnTo>
                    <a:lnTo>
                      <a:pt x="37" y="302"/>
                    </a:lnTo>
                    <a:lnTo>
                      <a:pt x="17" y="364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f7f7d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CustomShape 164"/>
              <p:cNvSpPr/>
              <p:nvPr/>
            </p:nvSpPr>
            <p:spPr>
              <a:xfrm>
                <a:off x="4798440" y="5638320"/>
                <a:ext cx="146160" cy="338040"/>
              </a:xfrm>
              <a:custGeom>
                <a:avLst/>
                <a:gdLst/>
                <a:ahLst/>
                <a:rect l="l" t="t" r="r" b="b"/>
                <a:pathLst>
                  <a:path w="180" h="401">
                    <a:moveTo>
                      <a:pt x="28" y="0"/>
                    </a:moveTo>
                    <a:lnTo>
                      <a:pt x="0" y="11"/>
                    </a:lnTo>
                    <a:lnTo>
                      <a:pt x="11" y="68"/>
                    </a:lnTo>
                    <a:lnTo>
                      <a:pt x="28" y="121"/>
                    </a:lnTo>
                    <a:lnTo>
                      <a:pt x="45" y="169"/>
                    </a:lnTo>
                    <a:lnTo>
                      <a:pt x="65" y="217"/>
                    </a:lnTo>
                    <a:lnTo>
                      <a:pt x="90" y="262"/>
                    </a:lnTo>
                    <a:lnTo>
                      <a:pt x="118" y="307"/>
                    </a:lnTo>
                    <a:lnTo>
                      <a:pt x="146" y="353"/>
                    </a:lnTo>
                    <a:lnTo>
                      <a:pt x="180" y="401"/>
                    </a:lnTo>
                    <a:lnTo>
                      <a:pt x="155" y="353"/>
                    </a:lnTo>
                    <a:lnTo>
                      <a:pt x="132" y="302"/>
                    </a:lnTo>
                    <a:lnTo>
                      <a:pt x="110" y="254"/>
                    </a:lnTo>
                    <a:lnTo>
                      <a:pt x="93" y="206"/>
                    </a:lnTo>
                    <a:lnTo>
                      <a:pt x="73" y="155"/>
                    </a:lnTo>
                    <a:lnTo>
                      <a:pt x="59" y="104"/>
                    </a:lnTo>
                    <a:lnTo>
                      <a:pt x="42" y="5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7f7d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CustomShape 165"/>
              <p:cNvSpPr/>
              <p:nvPr/>
            </p:nvSpPr>
            <p:spPr>
              <a:xfrm>
                <a:off x="5141520" y="5216400"/>
                <a:ext cx="274320" cy="137160"/>
              </a:xfrm>
              <a:custGeom>
                <a:avLst/>
                <a:gdLst/>
                <a:ahLst/>
                <a:rect l="l" t="t" r="r" b="b"/>
                <a:pathLst>
                  <a:path w="336" h="164">
                    <a:moveTo>
                      <a:pt x="0" y="65"/>
                    </a:moveTo>
                    <a:lnTo>
                      <a:pt x="0" y="57"/>
                    </a:lnTo>
                    <a:lnTo>
                      <a:pt x="3" y="48"/>
                    </a:lnTo>
                    <a:lnTo>
                      <a:pt x="11" y="40"/>
                    </a:lnTo>
                    <a:lnTo>
                      <a:pt x="20" y="34"/>
                    </a:lnTo>
                    <a:lnTo>
                      <a:pt x="42" y="23"/>
                    </a:lnTo>
                    <a:lnTo>
                      <a:pt x="71" y="15"/>
                    </a:lnTo>
                    <a:lnTo>
                      <a:pt x="102" y="9"/>
                    </a:lnTo>
                    <a:lnTo>
                      <a:pt x="130" y="6"/>
                    </a:lnTo>
                    <a:lnTo>
                      <a:pt x="152" y="3"/>
                    </a:lnTo>
                    <a:lnTo>
                      <a:pt x="169" y="0"/>
                    </a:lnTo>
                    <a:lnTo>
                      <a:pt x="169" y="3"/>
                    </a:lnTo>
                    <a:lnTo>
                      <a:pt x="172" y="3"/>
                    </a:lnTo>
                    <a:lnTo>
                      <a:pt x="172" y="6"/>
                    </a:lnTo>
                    <a:lnTo>
                      <a:pt x="175" y="12"/>
                    </a:lnTo>
                    <a:lnTo>
                      <a:pt x="175" y="15"/>
                    </a:lnTo>
                    <a:lnTo>
                      <a:pt x="178" y="23"/>
                    </a:lnTo>
                    <a:lnTo>
                      <a:pt x="183" y="31"/>
                    </a:lnTo>
                    <a:lnTo>
                      <a:pt x="186" y="40"/>
                    </a:lnTo>
                    <a:lnTo>
                      <a:pt x="195" y="51"/>
                    </a:lnTo>
                    <a:lnTo>
                      <a:pt x="215" y="68"/>
                    </a:lnTo>
                    <a:lnTo>
                      <a:pt x="237" y="85"/>
                    </a:lnTo>
                    <a:lnTo>
                      <a:pt x="265" y="105"/>
                    </a:lnTo>
                    <a:lnTo>
                      <a:pt x="291" y="122"/>
                    </a:lnTo>
                    <a:lnTo>
                      <a:pt x="313" y="136"/>
                    </a:lnTo>
                    <a:lnTo>
                      <a:pt x="330" y="144"/>
                    </a:lnTo>
                    <a:lnTo>
                      <a:pt x="336" y="150"/>
                    </a:lnTo>
                    <a:lnTo>
                      <a:pt x="333" y="153"/>
                    </a:lnTo>
                    <a:lnTo>
                      <a:pt x="333" y="156"/>
                    </a:lnTo>
                    <a:lnTo>
                      <a:pt x="330" y="158"/>
                    </a:lnTo>
                    <a:lnTo>
                      <a:pt x="330" y="161"/>
                    </a:lnTo>
                    <a:lnTo>
                      <a:pt x="330" y="164"/>
                    </a:lnTo>
                    <a:lnTo>
                      <a:pt x="322" y="161"/>
                    </a:lnTo>
                    <a:lnTo>
                      <a:pt x="305" y="153"/>
                    </a:lnTo>
                    <a:lnTo>
                      <a:pt x="282" y="139"/>
                    </a:lnTo>
                    <a:lnTo>
                      <a:pt x="254" y="125"/>
                    </a:lnTo>
                    <a:lnTo>
                      <a:pt x="226" y="108"/>
                    </a:lnTo>
                    <a:lnTo>
                      <a:pt x="200" y="91"/>
                    </a:lnTo>
                    <a:lnTo>
                      <a:pt x="181" y="77"/>
                    </a:lnTo>
                    <a:lnTo>
                      <a:pt x="169" y="65"/>
                    </a:lnTo>
                    <a:lnTo>
                      <a:pt x="167" y="54"/>
                    </a:lnTo>
                    <a:lnTo>
                      <a:pt x="161" y="46"/>
                    </a:lnTo>
                    <a:lnTo>
                      <a:pt x="158" y="37"/>
                    </a:lnTo>
                    <a:lnTo>
                      <a:pt x="152" y="31"/>
                    </a:lnTo>
                    <a:lnTo>
                      <a:pt x="150" y="26"/>
                    </a:lnTo>
                    <a:lnTo>
                      <a:pt x="147" y="23"/>
                    </a:lnTo>
                    <a:lnTo>
                      <a:pt x="147" y="20"/>
                    </a:lnTo>
                    <a:lnTo>
                      <a:pt x="141" y="20"/>
                    </a:lnTo>
                    <a:lnTo>
                      <a:pt x="130" y="20"/>
                    </a:lnTo>
                    <a:lnTo>
                      <a:pt x="116" y="23"/>
                    </a:lnTo>
                    <a:lnTo>
                      <a:pt x="96" y="23"/>
                    </a:lnTo>
                    <a:lnTo>
                      <a:pt x="76" y="26"/>
                    </a:lnTo>
                    <a:lnTo>
                      <a:pt x="59" y="31"/>
                    </a:lnTo>
                    <a:lnTo>
                      <a:pt x="45" y="37"/>
                    </a:lnTo>
                    <a:lnTo>
                      <a:pt x="37" y="43"/>
                    </a:lnTo>
                    <a:lnTo>
                      <a:pt x="34" y="48"/>
                    </a:lnTo>
                    <a:lnTo>
                      <a:pt x="26" y="54"/>
                    </a:lnTo>
                    <a:lnTo>
                      <a:pt x="20" y="57"/>
                    </a:lnTo>
                    <a:lnTo>
                      <a:pt x="14" y="60"/>
                    </a:lnTo>
                    <a:lnTo>
                      <a:pt x="9" y="62"/>
                    </a:lnTo>
                    <a:lnTo>
                      <a:pt x="3" y="65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166"/>
              <p:cNvSpPr/>
              <p:nvPr/>
            </p:nvSpPr>
            <p:spPr>
              <a:xfrm>
                <a:off x="5420160" y="5361120"/>
                <a:ext cx="387000" cy="375480"/>
              </a:xfrm>
              <a:custGeom>
                <a:avLst/>
                <a:gdLst/>
                <a:ahLst/>
                <a:rect l="l" t="t" r="r" b="b"/>
                <a:pathLst>
                  <a:path w="473" h="445">
                    <a:moveTo>
                      <a:pt x="5" y="0"/>
                    </a:moveTo>
                    <a:lnTo>
                      <a:pt x="473" y="429"/>
                    </a:lnTo>
                    <a:lnTo>
                      <a:pt x="457" y="445"/>
                    </a:lnTo>
                    <a:lnTo>
                      <a:pt x="0" y="2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CustomShape 167"/>
              <p:cNvSpPr/>
              <p:nvPr/>
            </p:nvSpPr>
            <p:spPr>
              <a:xfrm>
                <a:off x="4620240" y="5133960"/>
                <a:ext cx="502920" cy="148320"/>
              </a:xfrm>
              <a:custGeom>
                <a:avLst/>
                <a:gdLst/>
                <a:ahLst/>
                <a:rect l="l" t="t" r="r" b="b"/>
                <a:pathLst>
                  <a:path w="614" h="177">
                    <a:moveTo>
                      <a:pt x="0" y="0"/>
                    </a:moveTo>
                    <a:lnTo>
                      <a:pt x="70" y="11"/>
                    </a:lnTo>
                    <a:lnTo>
                      <a:pt x="141" y="25"/>
                    </a:lnTo>
                    <a:lnTo>
                      <a:pt x="211" y="36"/>
                    </a:lnTo>
                    <a:lnTo>
                      <a:pt x="279" y="48"/>
                    </a:lnTo>
                    <a:lnTo>
                      <a:pt x="349" y="62"/>
                    </a:lnTo>
                    <a:lnTo>
                      <a:pt x="420" y="73"/>
                    </a:lnTo>
                    <a:lnTo>
                      <a:pt x="490" y="84"/>
                    </a:lnTo>
                    <a:lnTo>
                      <a:pt x="561" y="96"/>
                    </a:lnTo>
                    <a:lnTo>
                      <a:pt x="572" y="98"/>
                    </a:lnTo>
                    <a:lnTo>
                      <a:pt x="583" y="104"/>
                    </a:lnTo>
                    <a:lnTo>
                      <a:pt x="592" y="115"/>
                    </a:lnTo>
                    <a:lnTo>
                      <a:pt x="600" y="127"/>
                    </a:lnTo>
                    <a:lnTo>
                      <a:pt x="606" y="138"/>
                    </a:lnTo>
                    <a:lnTo>
                      <a:pt x="612" y="152"/>
                    </a:lnTo>
                    <a:lnTo>
                      <a:pt x="614" y="166"/>
                    </a:lnTo>
                    <a:lnTo>
                      <a:pt x="614" y="177"/>
                    </a:lnTo>
                    <a:lnTo>
                      <a:pt x="614" y="175"/>
                    </a:lnTo>
                    <a:lnTo>
                      <a:pt x="609" y="169"/>
                    </a:lnTo>
                    <a:lnTo>
                      <a:pt x="600" y="158"/>
                    </a:lnTo>
                    <a:lnTo>
                      <a:pt x="592" y="146"/>
                    </a:lnTo>
                    <a:lnTo>
                      <a:pt x="581" y="135"/>
                    </a:lnTo>
                    <a:lnTo>
                      <a:pt x="569" y="124"/>
                    </a:lnTo>
                    <a:lnTo>
                      <a:pt x="558" y="115"/>
                    </a:lnTo>
                    <a:lnTo>
                      <a:pt x="547" y="113"/>
                    </a:lnTo>
                    <a:lnTo>
                      <a:pt x="479" y="101"/>
                    </a:lnTo>
                    <a:lnTo>
                      <a:pt x="409" y="90"/>
                    </a:lnTo>
                    <a:lnTo>
                      <a:pt x="341" y="79"/>
                    </a:lnTo>
                    <a:lnTo>
                      <a:pt x="270" y="67"/>
                    </a:lnTo>
                    <a:lnTo>
                      <a:pt x="203" y="50"/>
                    </a:lnTo>
                    <a:lnTo>
                      <a:pt x="135" y="36"/>
                    </a:lnTo>
                    <a:lnTo>
                      <a:pt x="67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CustomShape 168"/>
              <p:cNvSpPr/>
              <p:nvPr/>
            </p:nvSpPr>
            <p:spPr>
              <a:xfrm>
                <a:off x="5369400" y="4617000"/>
                <a:ext cx="101880" cy="170280"/>
              </a:xfrm>
              <a:custGeom>
                <a:avLst/>
                <a:gdLst/>
                <a:ahLst/>
                <a:rect l="l" t="t" r="r" b="b"/>
                <a:pathLst>
                  <a:path w="126" h="203">
                    <a:moveTo>
                      <a:pt x="0" y="0"/>
                    </a:moveTo>
                    <a:lnTo>
                      <a:pt x="5" y="0"/>
                    </a:lnTo>
                    <a:lnTo>
                      <a:pt x="14" y="3"/>
                    </a:lnTo>
                    <a:lnTo>
                      <a:pt x="22" y="9"/>
                    </a:lnTo>
                    <a:lnTo>
                      <a:pt x="31" y="17"/>
                    </a:lnTo>
                    <a:lnTo>
                      <a:pt x="48" y="37"/>
                    </a:lnTo>
                    <a:lnTo>
                      <a:pt x="67" y="62"/>
                    </a:lnTo>
                    <a:lnTo>
                      <a:pt x="84" y="88"/>
                    </a:lnTo>
                    <a:lnTo>
                      <a:pt x="101" y="110"/>
                    </a:lnTo>
                    <a:lnTo>
                      <a:pt x="112" y="133"/>
                    </a:lnTo>
                    <a:lnTo>
                      <a:pt x="121" y="144"/>
                    </a:lnTo>
                    <a:lnTo>
                      <a:pt x="124" y="155"/>
                    </a:lnTo>
                    <a:lnTo>
                      <a:pt x="126" y="164"/>
                    </a:lnTo>
                    <a:lnTo>
                      <a:pt x="124" y="175"/>
                    </a:lnTo>
                    <a:lnTo>
                      <a:pt x="121" y="184"/>
                    </a:lnTo>
                    <a:lnTo>
                      <a:pt x="118" y="192"/>
                    </a:lnTo>
                    <a:lnTo>
                      <a:pt x="115" y="198"/>
                    </a:lnTo>
                    <a:lnTo>
                      <a:pt x="112" y="201"/>
                    </a:lnTo>
                    <a:lnTo>
                      <a:pt x="112" y="203"/>
                    </a:lnTo>
                    <a:lnTo>
                      <a:pt x="110" y="201"/>
                    </a:lnTo>
                    <a:lnTo>
                      <a:pt x="107" y="195"/>
                    </a:lnTo>
                    <a:lnTo>
                      <a:pt x="98" y="186"/>
                    </a:lnTo>
                    <a:lnTo>
                      <a:pt x="93" y="175"/>
                    </a:lnTo>
                    <a:lnTo>
                      <a:pt x="84" y="164"/>
                    </a:lnTo>
                    <a:lnTo>
                      <a:pt x="76" y="150"/>
                    </a:lnTo>
                    <a:lnTo>
                      <a:pt x="70" y="139"/>
                    </a:lnTo>
                    <a:lnTo>
                      <a:pt x="67" y="124"/>
                    </a:lnTo>
                    <a:lnTo>
                      <a:pt x="62" y="107"/>
                    </a:lnTo>
                    <a:lnTo>
                      <a:pt x="53" y="93"/>
                    </a:lnTo>
                    <a:lnTo>
                      <a:pt x="45" y="79"/>
                    </a:lnTo>
                    <a:lnTo>
                      <a:pt x="33" y="65"/>
                    </a:lnTo>
                    <a:lnTo>
                      <a:pt x="22" y="48"/>
                    </a:lnTo>
                    <a:lnTo>
                      <a:pt x="14" y="34"/>
                    </a:lnTo>
                    <a:lnTo>
                      <a:pt x="5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CustomShape 169"/>
              <p:cNvSpPr/>
              <p:nvPr/>
            </p:nvSpPr>
            <p:spPr>
              <a:xfrm>
                <a:off x="5496840" y="4918680"/>
                <a:ext cx="88560" cy="77040"/>
              </a:xfrm>
              <a:custGeom>
                <a:avLst/>
                <a:gdLst/>
                <a:ahLst/>
                <a:rect l="l" t="t" r="r" b="b"/>
                <a:pathLst>
                  <a:path w="110" h="93">
                    <a:moveTo>
                      <a:pt x="19" y="0"/>
                    </a:moveTo>
                    <a:lnTo>
                      <a:pt x="8" y="8"/>
                    </a:lnTo>
                    <a:lnTo>
                      <a:pt x="2" y="17"/>
                    </a:lnTo>
                    <a:lnTo>
                      <a:pt x="0" y="25"/>
                    </a:lnTo>
                    <a:lnTo>
                      <a:pt x="2" y="34"/>
                    </a:lnTo>
                    <a:lnTo>
                      <a:pt x="5" y="42"/>
                    </a:lnTo>
                    <a:lnTo>
                      <a:pt x="14" y="53"/>
                    </a:lnTo>
                    <a:lnTo>
                      <a:pt x="22" y="62"/>
                    </a:lnTo>
                    <a:lnTo>
                      <a:pt x="34" y="70"/>
                    </a:lnTo>
                    <a:lnTo>
                      <a:pt x="56" y="84"/>
                    </a:lnTo>
                    <a:lnTo>
                      <a:pt x="79" y="90"/>
                    </a:lnTo>
                    <a:lnTo>
                      <a:pt x="87" y="93"/>
                    </a:lnTo>
                    <a:lnTo>
                      <a:pt x="98" y="90"/>
                    </a:lnTo>
                    <a:lnTo>
                      <a:pt x="104" y="87"/>
                    </a:lnTo>
                    <a:lnTo>
                      <a:pt x="107" y="82"/>
                    </a:lnTo>
                    <a:lnTo>
                      <a:pt x="110" y="67"/>
                    </a:lnTo>
                    <a:lnTo>
                      <a:pt x="107" y="56"/>
                    </a:lnTo>
                    <a:lnTo>
                      <a:pt x="104" y="45"/>
                    </a:lnTo>
                    <a:lnTo>
                      <a:pt x="98" y="34"/>
                    </a:lnTo>
                    <a:lnTo>
                      <a:pt x="93" y="25"/>
                    </a:lnTo>
                    <a:lnTo>
                      <a:pt x="87" y="17"/>
                    </a:lnTo>
                    <a:lnTo>
                      <a:pt x="81" y="14"/>
                    </a:lnTo>
                    <a:lnTo>
                      <a:pt x="81" y="11"/>
                    </a:lnTo>
                    <a:lnTo>
                      <a:pt x="73" y="11"/>
                    </a:lnTo>
                    <a:lnTo>
                      <a:pt x="65" y="8"/>
                    </a:lnTo>
                    <a:lnTo>
                      <a:pt x="59" y="8"/>
                    </a:lnTo>
                    <a:lnTo>
                      <a:pt x="50" y="5"/>
                    </a:lnTo>
                    <a:lnTo>
                      <a:pt x="42" y="5"/>
                    </a:lnTo>
                    <a:lnTo>
                      <a:pt x="34" y="3"/>
                    </a:lnTo>
                    <a:lnTo>
                      <a:pt x="28" y="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CustomShape 170"/>
              <p:cNvSpPr/>
              <p:nvPr/>
            </p:nvSpPr>
            <p:spPr>
              <a:xfrm>
                <a:off x="5471280" y="4476240"/>
                <a:ext cx="64800" cy="268560"/>
              </a:xfrm>
              <a:custGeom>
                <a:avLst/>
                <a:gdLst/>
                <a:ahLst/>
                <a:rect l="l" t="t" r="r" b="b"/>
                <a:pathLst>
                  <a:path w="81" h="319">
                    <a:moveTo>
                      <a:pt x="0" y="0"/>
                    </a:moveTo>
                    <a:lnTo>
                      <a:pt x="14" y="20"/>
                    </a:lnTo>
                    <a:lnTo>
                      <a:pt x="22" y="37"/>
                    </a:lnTo>
                    <a:lnTo>
                      <a:pt x="28" y="53"/>
                    </a:lnTo>
                    <a:lnTo>
                      <a:pt x="33" y="70"/>
                    </a:lnTo>
                    <a:lnTo>
                      <a:pt x="39" y="104"/>
                    </a:lnTo>
                    <a:lnTo>
                      <a:pt x="39" y="135"/>
                    </a:lnTo>
                    <a:lnTo>
                      <a:pt x="36" y="163"/>
                    </a:lnTo>
                    <a:lnTo>
                      <a:pt x="36" y="192"/>
                    </a:lnTo>
                    <a:lnTo>
                      <a:pt x="39" y="206"/>
                    </a:lnTo>
                    <a:lnTo>
                      <a:pt x="39" y="217"/>
                    </a:lnTo>
                    <a:lnTo>
                      <a:pt x="45" y="231"/>
                    </a:lnTo>
                    <a:lnTo>
                      <a:pt x="50" y="242"/>
                    </a:lnTo>
                    <a:lnTo>
                      <a:pt x="56" y="254"/>
                    </a:lnTo>
                    <a:lnTo>
                      <a:pt x="59" y="268"/>
                    </a:lnTo>
                    <a:lnTo>
                      <a:pt x="65" y="279"/>
                    </a:lnTo>
                    <a:lnTo>
                      <a:pt x="67" y="290"/>
                    </a:lnTo>
                    <a:lnTo>
                      <a:pt x="70" y="302"/>
                    </a:lnTo>
                    <a:lnTo>
                      <a:pt x="73" y="310"/>
                    </a:lnTo>
                    <a:lnTo>
                      <a:pt x="73" y="316"/>
                    </a:lnTo>
                    <a:lnTo>
                      <a:pt x="73" y="319"/>
                    </a:lnTo>
                    <a:lnTo>
                      <a:pt x="76" y="316"/>
                    </a:lnTo>
                    <a:lnTo>
                      <a:pt x="76" y="313"/>
                    </a:lnTo>
                    <a:lnTo>
                      <a:pt x="79" y="305"/>
                    </a:lnTo>
                    <a:lnTo>
                      <a:pt x="81" y="293"/>
                    </a:lnTo>
                    <a:lnTo>
                      <a:pt x="81" y="282"/>
                    </a:lnTo>
                    <a:lnTo>
                      <a:pt x="81" y="265"/>
                    </a:lnTo>
                    <a:lnTo>
                      <a:pt x="81" y="245"/>
                    </a:lnTo>
                    <a:lnTo>
                      <a:pt x="76" y="223"/>
                    </a:lnTo>
                    <a:lnTo>
                      <a:pt x="70" y="189"/>
                    </a:lnTo>
                    <a:lnTo>
                      <a:pt x="67" y="158"/>
                    </a:lnTo>
                    <a:lnTo>
                      <a:pt x="62" y="130"/>
                    </a:lnTo>
                    <a:lnTo>
                      <a:pt x="59" y="104"/>
                    </a:lnTo>
                    <a:lnTo>
                      <a:pt x="50" y="79"/>
                    </a:lnTo>
                    <a:lnTo>
                      <a:pt x="39" y="53"/>
                    </a:lnTo>
                    <a:lnTo>
                      <a:pt x="25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CustomShape 171"/>
              <p:cNvSpPr/>
              <p:nvPr/>
            </p:nvSpPr>
            <p:spPr>
              <a:xfrm>
                <a:off x="5243400" y="4531320"/>
                <a:ext cx="98640" cy="246600"/>
              </a:xfrm>
              <a:custGeom>
                <a:avLst/>
                <a:gdLst/>
                <a:ahLst/>
                <a:rect l="l" t="t" r="r" b="b"/>
                <a:pathLst>
                  <a:path w="122" h="293">
                    <a:moveTo>
                      <a:pt x="76" y="0"/>
                    </a:moveTo>
                    <a:lnTo>
                      <a:pt x="71" y="0"/>
                    </a:lnTo>
                    <a:lnTo>
                      <a:pt x="62" y="3"/>
                    </a:lnTo>
                    <a:lnTo>
                      <a:pt x="51" y="5"/>
                    </a:lnTo>
                    <a:lnTo>
                      <a:pt x="37" y="11"/>
                    </a:lnTo>
                    <a:lnTo>
                      <a:pt x="23" y="19"/>
                    </a:lnTo>
                    <a:lnTo>
                      <a:pt x="12" y="34"/>
                    </a:lnTo>
                    <a:lnTo>
                      <a:pt x="6" y="42"/>
                    </a:lnTo>
                    <a:lnTo>
                      <a:pt x="3" y="53"/>
                    </a:lnTo>
                    <a:lnTo>
                      <a:pt x="0" y="67"/>
                    </a:lnTo>
                    <a:lnTo>
                      <a:pt x="0" y="82"/>
                    </a:lnTo>
                    <a:lnTo>
                      <a:pt x="3" y="118"/>
                    </a:lnTo>
                    <a:lnTo>
                      <a:pt x="9" y="149"/>
                    </a:lnTo>
                    <a:lnTo>
                      <a:pt x="20" y="177"/>
                    </a:lnTo>
                    <a:lnTo>
                      <a:pt x="34" y="203"/>
                    </a:lnTo>
                    <a:lnTo>
                      <a:pt x="51" y="225"/>
                    </a:lnTo>
                    <a:lnTo>
                      <a:pt x="71" y="248"/>
                    </a:lnTo>
                    <a:lnTo>
                      <a:pt x="96" y="271"/>
                    </a:lnTo>
                    <a:lnTo>
                      <a:pt x="122" y="293"/>
                    </a:lnTo>
                    <a:lnTo>
                      <a:pt x="93" y="259"/>
                    </a:lnTo>
                    <a:lnTo>
                      <a:pt x="68" y="220"/>
                    </a:lnTo>
                    <a:lnTo>
                      <a:pt x="57" y="200"/>
                    </a:lnTo>
                    <a:lnTo>
                      <a:pt x="45" y="177"/>
                    </a:lnTo>
                    <a:lnTo>
                      <a:pt x="37" y="158"/>
                    </a:lnTo>
                    <a:lnTo>
                      <a:pt x="28" y="135"/>
                    </a:lnTo>
                    <a:lnTo>
                      <a:pt x="23" y="113"/>
                    </a:lnTo>
                    <a:lnTo>
                      <a:pt x="20" y="93"/>
                    </a:lnTo>
                    <a:lnTo>
                      <a:pt x="20" y="73"/>
                    </a:lnTo>
                    <a:lnTo>
                      <a:pt x="26" y="56"/>
                    </a:lnTo>
                    <a:lnTo>
                      <a:pt x="31" y="39"/>
                    </a:lnTo>
                    <a:lnTo>
                      <a:pt x="43" y="25"/>
                    </a:lnTo>
                    <a:lnTo>
                      <a:pt x="57" y="11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172"/>
              <p:cNvSpPr/>
              <p:nvPr/>
            </p:nvSpPr>
            <p:spPr>
              <a:xfrm>
                <a:off x="5686560" y="4787280"/>
                <a:ext cx="223560" cy="133920"/>
              </a:xfrm>
              <a:custGeom>
                <a:avLst/>
                <a:gdLst/>
                <a:ahLst/>
                <a:rect l="l" t="t" r="r" b="b"/>
                <a:pathLst>
                  <a:path w="274" h="160">
                    <a:moveTo>
                      <a:pt x="0" y="149"/>
                    </a:moveTo>
                    <a:lnTo>
                      <a:pt x="0" y="146"/>
                    </a:lnTo>
                    <a:lnTo>
                      <a:pt x="0" y="135"/>
                    </a:lnTo>
                    <a:lnTo>
                      <a:pt x="3" y="124"/>
                    </a:lnTo>
                    <a:lnTo>
                      <a:pt x="8" y="107"/>
                    </a:lnTo>
                    <a:lnTo>
                      <a:pt x="14" y="87"/>
                    </a:lnTo>
                    <a:lnTo>
                      <a:pt x="20" y="70"/>
                    </a:lnTo>
                    <a:lnTo>
                      <a:pt x="28" y="56"/>
                    </a:lnTo>
                    <a:lnTo>
                      <a:pt x="37" y="42"/>
                    </a:lnTo>
                    <a:lnTo>
                      <a:pt x="51" y="31"/>
                    </a:lnTo>
                    <a:lnTo>
                      <a:pt x="62" y="22"/>
                    </a:lnTo>
                    <a:lnTo>
                      <a:pt x="76" y="14"/>
                    </a:lnTo>
                    <a:lnTo>
                      <a:pt x="93" y="8"/>
                    </a:lnTo>
                    <a:lnTo>
                      <a:pt x="107" y="5"/>
                    </a:lnTo>
                    <a:lnTo>
                      <a:pt x="124" y="2"/>
                    </a:lnTo>
                    <a:lnTo>
                      <a:pt x="141" y="0"/>
                    </a:lnTo>
                    <a:lnTo>
                      <a:pt x="158" y="2"/>
                    </a:lnTo>
                    <a:lnTo>
                      <a:pt x="172" y="5"/>
                    </a:lnTo>
                    <a:lnTo>
                      <a:pt x="189" y="8"/>
                    </a:lnTo>
                    <a:lnTo>
                      <a:pt x="203" y="14"/>
                    </a:lnTo>
                    <a:lnTo>
                      <a:pt x="217" y="22"/>
                    </a:lnTo>
                    <a:lnTo>
                      <a:pt x="228" y="31"/>
                    </a:lnTo>
                    <a:lnTo>
                      <a:pt x="240" y="42"/>
                    </a:lnTo>
                    <a:lnTo>
                      <a:pt x="251" y="56"/>
                    </a:lnTo>
                    <a:lnTo>
                      <a:pt x="259" y="70"/>
                    </a:lnTo>
                    <a:lnTo>
                      <a:pt x="268" y="90"/>
                    </a:lnTo>
                    <a:lnTo>
                      <a:pt x="271" y="107"/>
                    </a:lnTo>
                    <a:lnTo>
                      <a:pt x="274" y="124"/>
                    </a:lnTo>
                    <a:lnTo>
                      <a:pt x="274" y="135"/>
                    </a:lnTo>
                    <a:lnTo>
                      <a:pt x="271" y="146"/>
                    </a:lnTo>
                    <a:lnTo>
                      <a:pt x="271" y="152"/>
                    </a:lnTo>
                    <a:lnTo>
                      <a:pt x="268" y="158"/>
                    </a:lnTo>
                    <a:lnTo>
                      <a:pt x="268" y="160"/>
                    </a:lnTo>
                    <a:lnTo>
                      <a:pt x="268" y="155"/>
                    </a:lnTo>
                    <a:lnTo>
                      <a:pt x="265" y="146"/>
                    </a:lnTo>
                    <a:lnTo>
                      <a:pt x="262" y="132"/>
                    </a:lnTo>
                    <a:lnTo>
                      <a:pt x="257" y="118"/>
                    </a:lnTo>
                    <a:lnTo>
                      <a:pt x="248" y="101"/>
                    </a:lnTo>
                    <a:lnTo>
                      <a:pt x="240" y="81"/>
                    </a:lnTo>
                    <a:lnTo>
                      <a:pt x="231" y="67"/>
                    </a:lnTo>
                    <a:lnTo>
                      <a:pt x="220" y="56"/>
                    </a:lnTo>
                    <a:lnTo>
                      <a:pt x="206" y="45"/>
                    </a:lnTo>
                    <a:lnTo>
                      <a:pt x="192" y="36"/>
                    </a:lnTo>
                    <a:lnTo>
                      <a:pt x="175" y="31"/>
                    </a:lnTo>
                    <a:lnTo>
                      <a:pt x="155" y="25"/>
                    </a:lnTo>
                    <a:lnTo>
                      <a:pt x="138" y="22"/>
                    </a:lnTo>
                    <a:lnTo>
                      <a:pt x="121" y="22"/>
                    </a:lnTo>
                    <a:lnTo>
                      <a:pt x="104" y="25"/>
                    </a:lnTo>
                    <a:lnTo>
                      <a:pt x="90" y="31"/>
                    </a:lnTo>
                    <a:lnTo>
                      <a:pt x="76" y="42"/>
                    </a:lnTo>
                    <a:lnTo>
                      <a:pt x="59" y="59"/>
                    </a:lnTo>
                    <a:lnTo>
                      <a:pt x="45" y="79"/>
                    </a:lnTo>
                    <a:lnTo>
                      <a:pt x="31" y="98"/>
                    </a:lnTo>
                    <a:lnTo>
                      <a:pt x="17" y="118"/>
                    </a:lnTo>
                    <a:lnTo>
                      <a:pt x="8" y="132"/>
                    </a:lnTo>
                    <a:lnTo>
                      <a:pt x="3" y="143"/>
                    </a:lnTo>
                    <a:lnTo>
                      <a:pt x="0" y="149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173"/>
              <p:cNvSpPr/>
              <p:nvPr/>
            </p:nvSpPr>
            <p:spPr>
              <a:xfrm>
                <a:off x="5675040" y="5320440"/>
                <a:ext cx="258120" cy="162720"/>
              </a:xfrm>
              <a:custGeom>
                <a:avLst/>
                <a:gdLst/>
                <a:ahLst/>
                <a:rect l="l" t="t" r="r" b="b"/>
                <a:pathLst>
                  <a:path w="316" h="194">
                    <a:moveTo>
                      <a:pt x="0" y="17"/>
                    </a:moveTo>
                    <a:lnTo>
                      <a:pt x="34" y="0"/>
                    </a:lnTo>
                    <a:lnTo>
                      <a:pt x="316" y="180"/>
                    </a:lnTo>
                    <a:lnTo>
                      <a:pt x="299" y="194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CustomShape 174"/>
              <p:cNvSpPr/>
              <p:nvPr/>
            </p:nvSpPr>
            <p:spPr>
              <a:xfrm>
                <a:off x="3761640" y="4817880"/>
                <a:ext cx="1193760" cy="376200"/>
              </a:xfrm>
              <a:custGeom>
                <a:avLst/>
                <a:gdLst/>
                <a:ahLst/>
                <a:rect l="l" t="t" r="r" b="b"/>
                <a:pathLst>
                  <a:path w="1455" h="446">
                    <a:moveTo>
                      <a:pt x="3" y="274"/>
                    </a:moveTo>
                    <a:lnTo>
                      <a:pt x="3" y="268"/>
                    </a:lnTo>
                    <a:lnTo>
                      <a:pt x="3" y="254"/>
                    </a:lnTo>
                    <a:lnTo>
                      <a:pt x="6" y="232"/>
                    </a:lnTo>
                    <a:lnTo>
                      <a:pt x="6" y="206"/>
                    </a:lnTo>
                    <a:lnTo>
                      <a:pt x="11" y="178"/>
                    </a:lnTo>
                    <a:lnTo>
                      <a:pt x="14" y="147"/>
                    </a:lnTo>
                    <a:lnTo>
                      <a:pt x="20" y="122"/>
                    </a:lnTo>
                    <a:lnTo>
                      <a:pt x="28" y="99"/>
                    </a:lnTo>
                    <a:lnTo>
                      <a:pt x="37" y="79"/>
                    </a:lnTo>
                    <a:lnTo>
                      <a:pt x="39" y="60"/>
                    </a:lnTo>
                    <a:lnTo>
                      <a:pt x="45" y="45"/>
                    </a:lnTo>
                    <a:lnTo>
                      <a:pt x="48" y="28"/>
                    </a:lnTo>
                    <a:lnTo>
                      <a:pt x="48" y="17"/>
                    </a:lnTo>
                    <a:lnTo>
                      <a:pt x="51" y="9"/>
                    </a:lnTo>
                    <a:lnTo>
                      <a:pt x="51" y="3"/>
                    </a:lnTo>
                    <a:lnTo>
                      <a:pt x="51" y="0"/>
                    </a:lnTo>
                    <a:lnTo>
                      <a:pt x="54" y="9"/>
                    </a:lnTo>
                    <a:lnTo>
                      <a:pt x="59" y="34"/>
                    </a:lnTo>
                    <a:lnTo>
                      <a:pt x="73" y="71"/>
                    </a:lnTo>
                    <a:lnTo>
                      <a:pt x="87" y="110"/>
                    </a:lnTo>
                    <a:lnTo>
                      <a:pt x="107" y="153"/>
                    </a:lnTo>
                    <a:lnTo>
                      <a:pt x="127" y="189"/>
                    </a:lnTo>
                    <a:lnTo>
                      <a:pt x="138" y="206"/>
                    </a:lnTo>
                    <a:lnTo>
                      <a:pt x="149" y="218"/>
                    </a:lnTo>
                    <a:lnTo>
                      <a:pt x="164" y="226"/>
                    </a:lnTo>
                    <a:lnTo>
                      <a:pt x="175" y="232"/>
                    </a:lnTo>
                    <a:lnTo>
                      <a:pt x="206" y="237"/>
                    </a:lnTo>
                    <a:lnTo>
                      <a:pt x="240" y="240"/>
                    </a:lnTo>
                    <a:lnTo>
                      <a:pt x="276" y="240"/>
                    </a:lnTo>
                    <a:lnTo>
                      <a:pt x="316" y="237"/>
                    </a:lnTo>
                    <a:lnTo>
                      <a:pt x="398" y="226"/>
                    </a:lnTo>
                    <a:lnTo>
                      <a:pt x="485" y="209"/>
                    </a:lnTo>
                    <a:lnTo>
                      <a:pt x="575" y="186"/>
                    </a:lnTo>
                    <a:lnTo>
                      <a:pt x="666" y="164"/>
                    </a:lnTo>
                    <a:lnTo>
                      <a:pt x="756" y="139"/>
                    </a:lnTo>
                    <a:lnTo>
                      <a:pt x="843" y="119"/>
                    </a:lnTo>
                    <a:lnTo>
                      <a:pt x="852" y="113"/>
                    </a:lnTo>
                    <a:lnTo>
                      <a:pt x="869" y="107"/>
                    </a:lnTo>
                    <a:lnTo>
                      <a:pt x="891" y="102"/>
                    </a:lnTo>
                    <a:lnTo>
                      <a:pt x="919" y="93"/>
                    </a:lnTo>
                    <a:lnTo>
                      <a:pt x="953" y="88"/>
                    </a:lnTo>
                    <a:lnTo>
                      <a:pt x="990" y="82"/>
                    </a:lnTo>
                    <a:lnTo>
                      <a:pt x="1029" y="76"/>
                    </a:lnTo>
                    <a:lnTo>
                      <a:pt x="1069" y="76"/>
                    </a:lnTo>
                    <a:lnTo>
                      <a:pt x="1108" y="76"/>
                    </a:lnTo>
                    <a:lnTo>
                      <a:pt x="1148" y="79"/>
                    </a:lnTo>
                    <a:lnTo>
                      <a:pt x="1182" y="85"/>
                    </a:lnTo>
                    <a:lnTo>
                      <a:pt x="1213" y="93"/>
                    </a:lnTo>
                    <a:lnTo>
                      <a:pt x="1241" y="99"/>
                    </a:lnTo>
                    <a:lnTo>
                      <a:pt x="1261" y="105"/>
                    </a:lnTo>
                    <a:lnTo>
                      <a:pt x="1272" y="107"/>
                    </a:lnTo>
                    <a:lnTo>
                      <a:pt x="1278" y="110"/>
                    </a:lnTo>
                    <a:lnTo>
                      <a:pt x="1272" y="122"/>
                    </a:lnTo>
                    <a:lnTo>
                      <a:pt x="1266" y="136"/>
                    </a:lnTo>
                    <a:lnTo>
                      <a:pt x="1266" y="153"/>
                    </a:lnTo>
                    <a:lnTo>
                      <a:pt x="1266" y="170"/>
                    </a:lnTo>
                    <a:lnTo>
                      <a:pt x="1272" y="203"/>
                    </a:lnTo>
                    <a:lnTo>
                      <a:pt x="1280" y="240"/>
                    </a:lnTo>
                    <a:lnTo>
                      <a:pt x="1297" y="274"/>
                    </a:lnTo>
                    <a:lnTo>
                      <a:pt x="1314" y="305"/>
                    </a:lnTo>
                    <a:lnTo>
                      <a:pt x="1334" y="333"/>
                    </a:lnTo>
                    <a:lnTo>
                      <a:pt x="1357" y="353"/>
                    </a:lnTo>
                    <a:lnTo>
                      <a:pt x="1374" y="367"/>
                    </a:lnTo>
                    <a:lnTo>
                      <a:pt x="1390" y="381"/>
                    </a:lnTo>
                    <a:lnTo>
                      <a:pt x="1407" y="395"/>
                    </a:lnTo>
                    <a:lnTo>
                      <a:pt x="1424" y="407"/>
                    </a:lnTo>
                    <a:lnTo>
                      <a:pt x="1438" y="418"/>
                    </a:lnTo>
                    <a:lnTo>
                      <a:pt x="1447" y="423"/>
                    </a:lnTo>
                    <a:lnTo>
                      <a:pt x="1455" y="429"/>
                    </a:lnTo>
                    <a:lnTo>
                      <a:pt x="1455" y="432"/>
                    </a:lnTo>
                    <a:lnTo>
                      <a:pt x="1455" y="435"/>
                    </a:lnTo>
                    <a:lnTo>
                      <a:pt x="1455" y="438"/>
                    </a:lnTo>
                    <a:lnTo>
                      <a:pt x="1453" y="440"/>
                    </a:lnTo>
                    <a:lnTo>
                      <a:pt x="1453" y="443"/>
                    </a:lnTo>
                    <a:lnTo>
                      <a:pt x="1453" y="446"/>
                    </a:lnTo>
                    <a:lnTo>
                      <a:pt x="1405" y="438"/>
                    </a:lnTo>
                    <a:lnTo>
                      <a:pt x="1359" y="426"/>
                    </a:lnTo>
                    <a:lnTo>
                      <a:pt x="1311" y="415"/>
                    </a:lnTo>
                    <a:lnTo>
                      <a:pt x="1264" y="407"/>
                    </a:lnTo>
                    <a:lnTo>
                      <a:pt x="1216" y="395"/>
                    </a:lnTo>
                    <a:lnTo>
                      <a:pt x="1170" y="387"/>
                    </a:lnTo>
                    <a:lnTo>
                      <a:pt x="1123" y="378"/>
                    </a:lnTo>
                    <a:lnTo>
                      <a:pt x="1075" y="367"/>
                    </a:lnTo>
                    <a:lnTo>
                      <a:pt x="1108" y="361"/>
                    </a:lnTo>
                    <a:lnTo>
                      <a:pt x="1142" y="359"/>
                    </a:lnTo>
                    <a:lnTo>
                      <a:pt x="1173" y="356"/>
                    </a:lnTo>
                    <a:lnTo>
                      <a:pt x="1204" y="350"/>
                    </a:lnTo>
                    <a:lnTo>
                      <a:pt x="1230" y="347"/>
                    </a:lnTo>
                    <a:lnTo>
                      <a:pt x="1249" y="339"/>
                    </a:lnTo>
                    <a:lnTo>
                      <a:pt x="1258" y="336"/>
                    </a:lnTo>
                    <a:lnTo>
                      <a:pt x="1264" y="330"/>
                    </a:lnTo>
                    <a:lnTo>
                      <a:pt x="1266" y="325"/>
                    </a:lnTo>
                    <a:lnTo>
                      <a:pt x="1266" y="316"/>
                    </a:lnTo>
                    <a:lnTo>
                      <a:pt x="1266" y="302"/>
                    </a:lnTo>
                    <a:lnTo>
                      <a:pt x="1264" y="285"/>
                    </a:lnTo>
                    <a:lnTo>
                      <a:pt x="1261" y="271"/>
                    </a:lnTo>
                    <a:lnTo>
                      <a:pt x="1255" y="257"/>
                    </a:lnTo>
                    <a:lnTo>
                      <a:pt x="1241" y="234"/>
                    </a:lnTo>
                    <a:lnTo>
                      <a:pt x="1224" y="212"/>
                    </a:lnTo>
                    <a:lnTo>
                      <a:pt x="1201" y="195"/>
                    </a:lnTo>
                    <a:lnTo>
                      <a:pt x="1176" y="181"/>
                    </a:lnTo>
                    <a:lnTo>
                      <a:pt x="1148" y="170"/>
                    </a:lnTo>
                    <a:lnTo>
                      <a:pt x="1117" y="158"/>
                    </a:lnTo>
                    <a:lnTo>
                      <a:pt x="1086" y="153"/>
                    </a:lnTo>
                    <a:lnTo>
                      <a:pt x="1055" y="150"/>
                    </a:lnTo>
                    <a:lnTo>
                      <a:pt x="1024" y="147"/>
                    </a:lnTo>
                    <a:lnTo>
                      <a:pt x="990" y="147"/>
                    </a:lnTo>
                    <a:lnTo>
                      <a:pt x="959" y="147"/>
                    </a:lnTo>
                    <a:lnTo>
                      <a:pt x="931" y="153"/>
                    </a:lnTo>
                    <a:lnTo>
                      <a:pt x="903" y="155"/>
                    </a:lnTo>
                    <a:lnTo>
                      <a:pt x="880" y="161"/>
                    </a:lnTo>
                    <a:lnTo>
                      <a:pt x="832" y="175"/>
                    </a:lnTo>
                    <a:lnTo>
                      <a:pt x="767" y="195"/>
                    </a:lnTo>
                    <a:lnTo>
                      <a:pt x="694" y="215"/>
                    </a:lnTo>
                    <a:lnTo>
                      <a:pt x="615" y="237"/>
                    </a:lnTo>
                    <a:lnTo>
                      <a:pt x="539" y="260"/>
                    </a:lnTo>
                    <a:lnTo>
                      <a:pt x="465" y="280"/>
                    </a:lnTo>
                    <a:lnTo>
                      <a:pt x="406" y="294"/>
                    </a:lnTo>
                    <a:lnTo>
                      <a:pt x="364" y="305"/>
                    </a:lnTo>
                    <a:lnTo>
                      <a:pt x="330" y="308"/>
                    </a:lnTo>
                    <a:lnTo>
                      <a:pt x="293" y="311"/>
                    </a:lnTo>
                    <a:lnTo>
                      <a:pt x="259" y="311"/>
                    </a:lnTo>
                    <a:lnTo>
                      <a:pt x="226" y="311"/>
                    </a:lnTo>
                    <a:lnTo>
                      <a:pt x="197" y="305"/>
                    </a:lnTo>
                    <a:lnTo>
                      <a:pt x="169" y="299"/>
                    </a:lnTo>
                    <a:lnTo>
                      <a:pt x="149" y="291"/>
                    </a:lnTo>
                    <a:lnTo>
                      <a:pt x="133" y="277"/>
                    </a:lnTo>
                    <a:lnTo>
                      <a:pt x="121" y="265"/>
                    </a:lnTo>
                    <a:lnTo>
                      <a:pt x="110" y="257"/>
                    </a:lnTo>
                    <a:lnTo>
                      <a:pt x="102" y="249"/>
                    </a:lnTo>
                    <a:lnTo>
                      <a:pt x="90" y="246"/>
                    </a:lnTo>
                    <a:lnTo>
                      <a:pt x="82" y="243"/>
                    </a:lnTo>
                    <a:lnTo>
                      <a:pt x="73" y="246"/>
                    </a:lnTo>
                    <a:lnTo>
                      <a:pt x="62" y="251"/>
                    </a:lnTo>
                    <a:lnTo>
                      <a:pt x="51" y="260"/>
                    </a:lnTo>
                    <a:lnTo>
                      <a:pt x="42" y="271"/>
                    </a:lnTo>
                    <a:lnTo>
                      <a:pt x="31" y="282"/>
                    </a:lnTo>
                    <a:lnTo>
                      <a:pt x="23" y="294"/>
                    </a:lnTo>
                    <a:lnTo>
                      <a:pt x="14" y="305"/>
                    </a:lnTo>
                    <a:lnTo>
                      <a:pt x="8" y="316"/>
                    </a:lnTo>
                    <a:lnTo>
                      <a:pt x="6" y="322"/>
                    </a:lnTo>
                    <a:lnTo>
                      <a:pt x="0" y="328"/>
                    </a:lnTo>
                    <a:lnTo>
                      <a:pt x="0" y="330"/>
                    </a:lnTo>
                    <a:lnTo>
                      <a:pt x="0" y="322"/>
                    </a:lnTo>
                    <a:lnTo>
                      <a:pt x="0" y="313"/>
                    </a:lnTo>
                    <a:lnTo>
                      <a:pt x="0" y="308"/>
                    </a:lnTo>
                    <a:lnTo>
                      <a:pt x="3" y="299"/>
                    </a:lnTo>
                    <a:lnTo>
                      <a:pt x="3" y="294"/>
                    </a:lnTo>
                    <a:lnTo>
                      <a:pt x="3" y="285"/>
                    </a:lnTo>
                    <a:lnTo>
                      <a:pt x="3" y="280"/>
                    </a:lnTo>
                    <a:lnTo>
                      <a:pt x="3" y="274"/>
                    </a:lnTo>
                    <a:close/>
                  </a:path>
                </a:pathLst>
              </a:custGeom>
              <a:solidFill>
                <a:srgbClr val="4c4c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95" name="Group 175"/>
          <p:cNvGrpSpPr/>
          <p:nvPr/>
        </p:nvGrpSpPr>
        <p:grpSpPr>
          <a:xfrm>
            <a:off x="3621240" y="1281240"/>
            <a:ext cx="1881720" cy="1504800"/>
            <a:chOff x="3621240" y="1281240"/>
            <a:chExt cx="1881720" cy="1504800"/>
          </a:xfrm>
        </p:grpSpPr>
        <p:grpSp>
          <p:nvGrpSpPr>
            <p:cNvPr id="296" name="Group 176"/>
            <p:cNvGrpSpPr/>
            <p:nvPr/>
          </p:nvGrpSpPr>
          <p:grpSpPr>
            <a:xfrm>
              <a:off x="4005720" y="1569240"/>
              <a:ext cx="1124280" cy="1066680"/>
              <a:chOff x="4005720" y="1569240"/>
              <a:chExt cx="1124280" cy="1066680"/>
            </a:xfrm>
          </p:grpSpPr>
          <p:sp>
            <p:nvSpPr>
              <p:cNvPr id="297" name="CustomShape 177"/>
              <p:cNvSpPr/>
              <p:nvPr/>
            </p:nvSpPr>
            <p:spPr>
              <a:xfrm>
                <a:off x="4842360" y="2378520"/>
                <a:ext cx="286560" cy="253080"/>
              </a:xfrm>
              <a:custGeom>
                <a:avLst/>
                <a:gdLst/>
                <a:ahLst/>
                <a:rect l="l" t="t" r="r" b="b"/>
                <a:pathLst>
                  <a:path w="784" h="695">
                    <a:moveTo>
                      <a:pt x="55" y="658"/>
                    </a:moveTo>
                    <a:lnTo>
                      <a:pt x="52" y="658"/>
                    </a:lnTo>
                    <a:lnTo>
                      <a:pt x="46" y="649"/>
                    </a:lnTo>
                    <a:lnTo>
                      <a:pt x="37" y="636"/>
                    </a:lnTo>
                    <a:lnTo>
                      <a:pt x="27" y="624"/>
                    </a:lnTo>
                    <a:lnTo>
                      <a:pt x="18" y="605"/>
                    </a:lnTo>
                    <a:lnTo>
                      <a:pt x="9" y="587"/>
                    </a:lnTo>
                    <a:lnTo>
                      <a:pt x="3" y="568"/>
                    </a:lnTo>
                    <a:lnTo>
                      <a:pt x="0" y="550"/>
                    </a:lnTo>
                    <a:lnTo>
                      <a:pt x="0" y="531"/>
                    </a:lnTo>
                    <a:lnTo>
                      <a:pt x="0" y="516"/>
                    </a:lnTo>
                    <a:lnTo>
                      <a:pt x="3" y="500"/>
                    </a:lnTo>
                    <a:lnTo>
                      <a:pt x="3" y="485"/>
                    </a:lnTo>
                    <a:lnTo>
                      <a:pt x="6" y="473"/>
                    </a:lnTo>
                    <a:lnTo>
                      <a:pt x="12" y="460"/>
                    </a:lnTo>
                    <a:lnTo>
                      <a:pt x="18" y="445"/>
                    </a:lnTo>
                    <a:lnTo>
                      <a:pt x="24" y="429"/>
                    </a:lnTo>
                    <a:lnTo>
                      <a:pt x="34" y="414"/>
                    </a:lnTo>
                    <a:lnTo>
                      <a:pt x="43" y="395"/>
                    </a:lnTo>
                    <a:lnTo>
                      <a:pt x="55" y="380"/>
                    </a:lnTo>
                    <a:lnTo>
                      <a:pt x="68" y="361"/>
                    </a:lnTo>
                    <a:lnTo>
                      <a:pt x="86" y="340"/>
                    </a:lnTo>
                    <a:lnTo>
                      <a:pt x="108" y="318"/>
                    </a:lnTo>
                    <a:lnTo>
                      <a:pt x="132" y="293"/>
                    </a:lnTo>
                    <a:lnTo>
                      <a:pt x="163" y="266"/>
                    </a:lnTo>
                    <a:lnTo>
                      <a:pt x="197" y="238"/>
                    </a:lnTo>
                    <a:lnTo>
                      <a:pt x="228" y="210"/>
                    </a:lnTo>
                    <a:lnTo>
                      <a:pt x="256" y="182"/>
                    </a:lnTo>
                    <a:lnTo>
                      <a:pt x="284" y="158"/>
                    </a:lnTo>
                    <a:lnTo>
                      <a:pt x="311" y="133"/>
                    </a:lnTo>
                    <a:lnTo>
                      <a:pt x="336" y="111"/>
                    </a:lnTo>
                    <a:lnTo>
                      <a:pt x="364" y="93"/>
                    </a:lnTo>
                    <a:lnTo>
                      <a:pt x="392" y="74"/>
                    </a:lnTo>
                    <a:lnTo>
                      <a:pt x="416" y="62"/>
                    </a:lnTo>
                    <a:lnTo>
                      <a:pt x="441" y="46"/>
                    </a:lnTo>
                    <a:lnTo>
                      <a:pt x="466" y="34"/>
                    </a:lnTo>
                    <a:lnTo>
                      <a:pt x="487" y="25"/>
                    </a:lnTo>
                    <a:lnTo>
                      <a:pt x="509" y="16"/>
                    </a:lnTo>
                    <a:lnTo>
                      <a:pt x="531" y="9"/>
                    </a:lnTo>
                    <a:lnTo>
                      <a:pt x="552" y="3"/>
                    </a:lnTo>
                    <a:lnTo>
                      <a:pt x="571" y="3"/>
                    </a:lnTo>
                    <a:lnTo>
                      <a:pt x="592" y="0"/>
                    </a:lnTo>
                    <a:lnTo>
                      <a:pt x="608" y="0"/>
                    </a:lnTo>
                    <a:lnTo>
                      <a:pt x="623" y="3"/>
                    </a:lnTo>
                    <a:lnTo>
                      <a:pt x="639" y="3"/>
                    </a:lnTo>
                    <a:lnTo>
                      <a:pt x="651" y="6"/>
                    </a:lnTo>
                    <a:lnTo>
                      <a:pt x="663" y="9"/>
                    </a:lnTo>
                    <a:lnTo>
                      <a:pt x="676" y="16"/>
                    </a:lnTo>
                    <a:lnTo>
                      <a:pt x="688" y="25"/>
                    </a:lnTo>
                    <a:lnTo>
                      <a:pt x="704" y="37"/>
                    </a:lnTo>
                    <a:lnTo>
                      <a:pt x="719" y="56"/>
                    </a:lnTo>
                    <a:lnTo>
                      <a:pt x="734" y="74"/>
                    </a:lnTo>
                    <a:lnTo>
                      <a:pt x="750" y="96"/>
                    </a:lnTo>
                    <a:lnTo>
                      <a:pt x="762" y="114"/>
                    </a:lnTo>
                    <a:lnTo>
                      <a:pt x="775" y="130"/>
                    </a:lnTo>
                    <a:lnTo>
                      <a:pt x="781" y="142"/>
                    </a:lnTo>
                    <a:lnTo>
                      <a:pt x="781" y="145"/>
                    </a:lnTo>
                    <a:lnTo>
                      <a:pt x="784" y="151"/>
                    </a:lnTo>
                    <a:lnTo>
                      <a:pt x="784" y="161"/>
                    </a:lnTo>
                    <a:lnTo>
                      <a:pt x="784" y="176"/>
                    </a:lnTo>
                    <a:lnTo>
                      <a:pt x="781" y="198"/>
                    </a:lnTo>
                    <a:lnTo>
                      <a:pt x="778" y="219"/>
                    </a:lnTo>
                    <a:lnTo>
                      <a:pt x="772" y="241"/>
                    </a:lnTo>
                    <a:lnTo>
                      <a:pt x="762" y="263"/>
                    </a:lnTo>
                    <a:lnTo>
                      <a:pt x="747" y="281"/>
                    </a:lnTo>
                    <a:lnTo>
                      <a:pt x="710" y="309"/>
                    </a:lnTo>
                    <a:lnTo>
                      <a:pt x="648" y="361"/>
                    </a:lnTo>
                    <a:lnTo>
                      <a:pt x="565" y="426"/>
                    </a:lnTo>
                    <a:lnTo>
                      <a:pt x="475" y="497"/>
                    </a:lnTo>
                    <a:lnTo>
                      <a:pt x="386" y="568"/>
                    </a:lnTo>
                    <a:lnTo>
                      <a:pt x="311" y="627"/>
                    </a:lnTo>
                    <a:lnTo>
                      <a:pt x="256" y="667"/>
                    </a:lnTo>
                    <a:lnTo>
                      <a:pt x="237" y="683"/>
                    </a:lnTo>
                    <a:lnTo>
                      <a:pt x="234" y="686"/>
                    </a:lnTo>
                    <a:lnTo>
                      <a:pt x="222" y="689"/>
                    </a:lnTo>
                    <a:lnTo>
                      <a:pt x="207" y="689"/>
                    </a:lnTo>
                    <a:lnTo>
                      <a:pt x="188" y="692"/>
                    </a:lnTo>
                    <a:lnTo>
                      <a:pt x="166" y="695"/>
                    </a:lnTo>
                    <a:lnTo>
                      <a:pt x="145" y="695"/>
                    </a:lnTo>
                    <a:lnTo>
                      <a:pt x="123" y="695"/>
                    </a:lnTo>
                    <a:lnTo>
                      <a:pt x="105" y="689"/>
                    </a:lnTo>
                    <a:lnTo>
                      <a:pt x="92" y="683"/>
                    </a:lnTo>
                    <a:lnTo>
                      <a:pt x="80" y="676"/>
                    </a:lnTo>
                    <a:lnTo>
                      <a:pt x="71" y="670"/>
                    </a:lnTo>
                    <a:lnTo>
                      <a:pt x="64" y="667"/>
                    </a:lnTo>
                    <a:lnTo>
                      <a:pt x="58" y="664"/>
                    </a:lnTo>
                    <a:lnTo>
                      <a:pt x="55" y="661"/>
                    </a:lnTo>
                    <a:lnTo>
                      <a:pt x="55" y="658"/>
                    </a:lnTo>
                    <a:close/>
                  </a:path>
                </a:pathLst>
              </a:custGeom>
              <a:solidFill>
                <a:srgbClr val="e5d8b2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" name="CustomShape 178"/>
              <p:cNvSpPr/>
              <p:nvPr/>
            </p:nvSpPr>
            <p:spPr>
              <a:xfrm>
                <a:off x="4846680" y="2495160"/>
                <a:ext cx="46080" cy="132120"/>
              </a:xfrm>
              <a:custGeom>
                <a:avLst/>
                <a:gdLst/>
                <a:ahLst/>
                <a:rect l="l" t="t" r="r" b="b"/>
                <a:pathLst>
                  <a:path w="130" h="365">
                    <a:moveTo>
                      <a:pt x="130" y="0"/>
                    </a:moveTo>
                    <a:lnTo>
                      <a:pt x="124" y="3"/>
                    </a:lnTo>
                    <a:lnTo>
                      <a:pt x="114" y="12"/>
                    </a:lnTo>
                    <a:lnTo>
                      <a:pt x="102" y="28"/>
                    </a:lnTo>
                    <a:lnTo>
                      <a:pt x="83" y="43"/>
                    </a:lnTo>
                    <a:lnTo>
                      <a:pt x="65" y="62"/>
                    </a:lnTo>
                    <a:lnTo>
                      <a:pt x="49" y="80"/>
                    </a:lnTo>
                    <a:lnTo>
                      <a:pt x="34" y="99"/>
                    </a:lnTo>
                    <a:lnTo>
                      <a:pt x="25" y="117"/>
                    </a:lnTo>
                    <a:lnTo>
                      <a:pt x="15" y="133"/>
                    </a:lnTo>
                    <a:lnTo>
                      <a:pt x="12" y="148"/>
                    </a:lnTo>
                    <a:lnTo>
                      <a:pt x="6" y="161"/>
                    </a:lnTo>
                    <a:lnTo>
                      <a:pt x="6" y="176"/>
                    </a:lnTo>
                    <a:lnTo>
                      <a:pt x="3" y="189"/>
                    </a:lnTo>
                    <a:lnTo>
                      <a:pt x="3" y="201"/>
                    </a:lnTo>
                    <a:lnTo>
                      <a:pt x="0" y="213"/>
                    </a:lnTo>
                    <a:lnTo>
                      <a:pt x="0" y="222"/>
                    </a:lnTo>
                    <a:lnTo>
                      <a:pt x="0" y="235"/>
                    </a:lnTo>
                    <a:lnTo>
                      <a:pt x="3" y="247"/>
                    </a:lnTo>
                    <a:lnTo>
                      <a:pt x="3" y="263"/>
                    </a:lnTo>
                    <a:lnTo>
                      <a:pt x="3" y="275"/>
                    </a:lnTo>
                    <a:lnTo>
                      <a:pt x="3" y="290"/>
                    </a:lnTo>
                    <a:lnTo>
                      <a:pt x="6" y="300"/>
                    </a:lnTo>
                    <a:lnTo>
                      <a:pt x="6" y="309"/>
                    </a:lnTo>
                    <a:lnTo>
                      <a:pt x="77" y="365"/>
                    </a:lnTo>
                    <a:lnTo>
                      <a:pt x="74" y="361"/>
                    </a:lnTo>
                    <a:lnTo>
                      <a:pt x="71" y="352"/>
                    </a:lnTo>
                    <a:lnTo>
                      <a:pt x="65" y="340"/>
                    </a:lnTo>
                    <a:lnTo>
                      <a:pt x="62" y="324"/>
                    </a:lnTo>
                    <a:lnTo>
                      <a:pt x="56" y="306"/>
                    </a:lnTo>
                    <a:lnTo>
                      <a:pt x="49" y="284"/>
                    </a:lnTo>
                    <a:lnTo>
                      <a:pt x="49" y="263"/>
                    </a:lnTo>
                    <a:lnTo>
                      <a:pt x="49" y="238"/>
                    </a:lnTo>
                    <a:lnTo>
                      <a:pt x="49" y="219"/>
                    </a:lnTo>
                    <a:lnTo>
                      <a:pt x="52" y="201"/>
                    </a:lnTo>
                    <a:lnTo>
                      <a:pt x="56" y="182"/>
                    </a:lnTo>
                    <a:lnTo>
                      <a:pt x="59" y="170"/>
                    </a:lnTo>
                    <a:lnTo>
                      <a:pt x="65" y="155"/>
                    </a:lnTo>
                    <a:lnTo>
                      <a:pt x="71" y="145"/>
                    </a:lnTo>
                    <a:lnTo>
                      <a:pt x="77" y="133"/>
                    </a:lnTo>
                    <a:lnTo>
                      <a:pt x="86" y="124"/>
                    </a:lnTo>
                    <a:lnTo>
                      <a:pt x="96" y="111"/>
                    </a:lnTo>
                    <a:lnTo>
                      <a:pt x="105" y="93"/>
                    </a:lnTo>
                    <a:lnTo>
                      <a:pt x="111" y="74"/>
                    </a:lnTo>
                    <a:lnTo>
                      <a:pt x="117" y="53"/>
                    </a:lnTo>
                    <a:lnTo>
                      <a:pt x="124" y="34"/>
                    </a:lnTo>
                    <a:lnTo>
                      <a:pt x="127" y="16"/>
                    </a:lnTo>
                    <a:lnTo>
                      <a:pt x="127" y="6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" name="CustomShape 179"/>
              <p:cNvSpPr/>
              <p:nvPr/>
            </p:nvSpPr>
            <p:spPr>
              <a:xfrm>
                <a:off x="4877280" y="2377440"/>
                <a:ext cx="252720" cy="257400"/>
              </a:xfrm>
              <a:custGeom>
                <a:avLst/>
                <a:gdLst/>
                <a:ahLst/>
                <a:rect l="l" t="t" r="r" b="b"/>
                <a:pathLst>
                  <a:path w="692" h="707">
                    <a:moveTo>
                      <a:pt x="0" y="627"/>
                    </a:moveTo>
                    <a:lnTo>
                      <a:pt x="0" y="624"/>
                    </a:lnTo>
                    <a:lnTo>
                      <a:pt x="0" y="618"/>
                    </a:lnTo>
                    <a:lnTo>
                      <a:pt x="0" y="611"/>
                    </a:lnTo>
                    <a:lnTo>
                      <a:pt x="3" y="599"/>
                    </a:lnTo>
                    <a:lnTo>
                      <a:pt x="7" y="584"/>
                    </a:lnTo>
                    <a:lnTo>
                      <a:pt x="13" y="565"/>
                    </a:lnTo>
                    <a:lnTo>
                      <a:pt x="22" y="547"/>
                    </a:lnTo>
                    <a:lnTo>
                      <a:pt x="37" y="522"/>
                    </a:lnTo>
                    <a:lnTo>
                      <a:pt x="56" y="494"/>
                    </a:lnTo>
                    <a:lnTo>
                      <a:pt x="84" y="463"/>
                    </a:lnTo>
                    <a:lnTo>
                      <a:pt x="115" y="429"/>
                    </a:lnTo>
                    <a:lnTo>
                      <a:pt x="152" y="395"/>
                    </a:lnTo>
                    <a:lnTo>
                      <a:pt x="189" y="361"/>
                    </a:lnTo>
                    <a:lnTo>
                      <a:pt x="226" y="327"/>
                    </a:lnTo>
                    <a:lnTo>
                      <a:pt x="263" y="296"/>
                    </a:lnTo>
                    <a:lnTo>
                      <a:pt x="294" y="269"/>
                    </a:lnTo>
                    <a:lnTo>
                      <a:pt x="325" y="244"/>
                    </a:lnTo>
                    <a:lnTo>
                      <a:pt x="359" y="216"/>
                    </a:lnTo>
                    <a:lnTo>
                      <a:pt x="392" y="191"/>
                    </a:lnTo>
                    <a:lnTo>
                      <a:pt x="430" y="167"/>
                    </a:lnTo>
                    <a:lnTo>
                      <a:pt x="467" y="145"/>
                    </a:lnTo>
                    <a:lnTo>
                      <a:pt x="504" y="130"/>
                    </a:lnTo>
                    <a:lnTo>
                      <a:pt x="541" y="117"/>
                    </a:lnTo>
                    <a:lnTo>
                      <a:pt x="572" y="111"/>
                    </a:lnTo>
                    <a:lnTo>
                      <a:pt x="602" y="108"/>
                    </a:lnTo>
                    <a:lnTo>
                      <a:pt x="624" y="108"/>
                    </a:lnTo>
                    <a:lnTo>
                      <a:pt x="639" y="111"/>
                    </a:lnTo>
                    <a:lnTo>
                      <a:pt x="652" y="114"/>
                    </a:lnTo>
                    <a:lnTo>
                      <a:pt x="661" y="117"/>
                    </a:lnTo>
                    <a:lnTo>
                      <a:pt x="664" y="117"/>
                    </a:lnTo>
                    <a:lnTo>
                      <a:pt x="667" y="120"/>
                    </a:lnTo>
                    <a:lnTo>
                      <a:pt x="599" y="34"/>
                    </a:lnTo>
                    <a:lnTo>
                      <a:pt x="510" y="3"/>
                    </a:lnTo>
                    <a:lnTo>
                      <a:pt x="516" y="0"/>
                    </a:lnTo>
                    <a:lnTo>
                      <a:pt x="525" y="0"/>
                    </a:lnTo>
                    <a:lnTo>
                      <a:pt x="538" y="0"/>
                    </a:lnTo>
                    <a:lnTo>
                      <a:pt x="553" y="3"/>
                    </a:lnTo>
                    <a:lnTo>
                      <a:pt x="568" y="6"/>
                    </a:lnTo>
                    <a:lnTo>
                      <a:pt x="587" y="12"/>
                    </a:lnTo>
                    <a:lnTo>
                      <a:pt x="602" y="22"/>
                    </a:lnTo>
                    <a:lnTo>
                      <a:pt x="621" y="34"/>
                    </a:lnTo>
                    <a:lnTo>
                      <a:pt x="636" y="49"/>
                    </a:lnTo>
                    <a:lnTo>
                      <a:pt x="652" y="68"/>
                    </a:lnTo>
                    <a:lnTo>
                      <a:pt x="664" y="86"/>
                    </a:lnTo>
                    <a:lnTo>
                      <a:pt x="677" y="102"/>
                    </a:lnTo>
                    <a:lnTo>
                      <a:pt x="686" y="117"/>
                    </a:lnTo>
                    <a:lnTo>
                      <a:pt x="689" y="127"/>
                    </a:lnTo>
                    <a:lnTo>
                      <a:pt x="692" y="130"/>
                    </a:lnTo>
                    <a:lnTo>
                      <a:pt x="692" y="136"/>
                    </a:lnTo>
                    <a:lnTo>
                      <a:pt x="692" y="148"/>
                    </a:lnTo>
                    <a:lnTo>
                      <a:pt x="692" y="164"/>
                    </a:lnTo>
                    <a:lnTo>
                      <a:pt x="692" y="185"/>
                    </a:lnTo>
                    <a:lnTo>
                      <a:pt x="692" y="207"/>
                    </a:lnTo>
                    <a:lnTo>
                      <a:pt x="686" y="229"/>
                    </a:lnTo>
                    <a:lnTo>
                      <a:pt x="680" y="250"/>
                    </a:lnTo>
                    <a:lnTo>
                      <a:pt x="670" y="266"/>
                    </a:lnTo>
                    <a:lnTo>
                      <a:pt x="646" y="287"/>
                    </a:lnTo>
                    <a:lnTo>
                      <a:pt x="596" y="330"/>
                    </a:lnTo>
                    <a:lnTo>
                      <a:pt x="534" y="386"/>
                    </a:lnTo>
                    <a:lnTo>
                      <a:pt x="460" y="448"/>
                    </a:lnTo>
                    <a:lnTo>
                      <a:pt x="386" y="513"/>
                    </a:lnTo>
                    <a:lnTo>
                      <a:pt x="318" y="568"/>
                    </a:lnTo>
                    <a:lnTo>
                      <a:pt x="260" y="614"/>
                    </a:lnTo>
                    <a:lnTo>
                      <a:pt x="223" y="645"/>
                    </a:lnTo>
                    <a:lnTo>
                      <a:pt x="195" y="664"/>
                    </a:lnTo>
                    <a:lnTo>
                      <a:pt x="170" y="679"/>
                    </a:lnTo>
                    <a:lnTo>
                      <a:pt x="149" y="692"/>
                    </a:lnTo>
                    <a:lnTo>
                      <a:pt x="127" y="701"/>
                    </a:lnTo>
                    <a:lnTo>
                      <a:pt x="108" y="704"/>
                    </a:lnTo>
                    <a:lnTo>
                      <a:pt x="90" y="707"/>
                    </a:lnTo>
                    <a:lnTo>
                      <a:pt x="71" y="704"/>
                    </a:lnTo>
                    <a:lnTo>
                      <a:pt x="56" y="698"/>
                    </a:lnTo>
                    <a:lnTo>
                      <a:pt x="41" y="686"/>
                    </a:lnTo>
                    <a:lnTo>
                      <a:pt x="28" y="676"/>
                    </a:lnTo>
                    <a:lnTo>
                      <a:pt x="19" y="664"/>
                    </a:lnTo>
                    <a:lnTo>
                      <a:pt x="13" y="652"/>
                    </a:lnTo>
                    <a:lnTo>
                      <a:pt x="7" y="642"/>
                    </a:lnTo>
                    <a:lnTo>
                      <a:pt x="3" y="633"/>
                    </a:lnTo>
                    <a:lnTo>
                      <a:pt x="0" y="627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" name="CustomShape 180"/>
              <p:cNvSpPr/>
              <p:nvPr/>
            </p:nvSpPr>
            <p:spPr>
              <a:xfrm>
                <a:off x="4842360" y="2471400"/>
                <a:ext cx="283320" cy="164520"/>
              </a:xfrm>
              <a:custGeom>
                <a:avLst/>
                <a:gdLst/>
                <a:ahLst/>
                <a:rect l="l" t="t" r="r" b="b"/>
                <a:pathLst>
                  <a:path w="775" h="454">
                    <a:moveTo>
                      <a:pt x="6" y="220"/>
                    </a:moveTo>
                    <a:lnTo>
                      <a:pt x="3" y="223"/>
                    </a:lnTo>
                    <a:lnTo>
                      <a:pt x="3" y="235"/>
                    </a:lnTo>
                    <a:lnTo>
                      <a:pt x="0" y="254"/>
                    </a:lnTo>
                    <a:lnTo>
                      <a:pt x="0" y="275"/>
                    </a:lnTo>
                    <a:lnTo>
                      <a:pt x="0" y="300"/>
                    </a:lnTo>
                    <a:lnTo>
                      <a:pt x="3" y="325"/>
                    </a:lnTo>
                    <a:lnTo>
                      <a:pt x="6" y="346"/>
                    </a:lnTo>
                    <a:lnTo>
                      <a:pt x="12" y="368"/>
                    </a:lnTo>
                    <a:lnTo>
                      <a:pt x="24" y="386"/>
                    </a:lnTo>
                    <a:lnTo>
                      <a:pt x="37" y="402"/>
                    </a:lnTo>
                    <a:lnTo>
                      <a:pt x="52" y="417"/>
                    </a:lnTo>
                    <a:lnTo>
                      <a:pt x="68" y="430"/>
                    </a:lnTo>
                    <a:lnTo>
                      <a:pt x="86" y="442"/>
                    </a:lnTo>
                    <a:lnTo>
                      <a:pt x="108" y="448"/>
                    </a:lnTo>
                    <a:lnTo>
                      <a:pt x="132" y="454"/>
                    </a:lnTo>
                    <a:lnTo>
                      <a:pt x="160" y="454"/>
                    </a:lnTo>
                    <a:lnTo>
                      <a:pt x="188" y="454"/>
                    </a:lnTo>
                    <a:lnTo>
                      <a:pt x="210" y="451"/>
                    </a:lnTo>
                    <a:lnTo>
                      <a:pt x="228" y="448"/>
                    </a:lnTo>
                    <a:lnTo>
                      <a:pt x="247" y="442"/>
                    </a:lnTo>
                    <a:lnTo>
                      <a:pt x="265" y="433"/>
                    </a:lnTo>
                    <a:lnTo>
                      <a:pt x="284" y="420"/>
                    </a:lnTo>
                    <a:lnTo>
                      <a:pt x="302" y="405"/>
                    </a:lnTo>
                    <a:lnTo>
                      <a:pt x="327" y="386"/>
                    </a:lnTo>
                    <a:lnTo>
                      <a:pt x="358" y="365"/>
                    </a:lnTo>
                    <a:lnTo>
                      <a:pt x="392" y="334"/>
                    </a:lnTo>
                    <a:lnTo>
                      <a:pt x="429" y="300"/>
                    </a:lnTo>
                    <a:lnTo>
                      <a:pt x="466" y="263"/>
                    </a:lnTo>
                    <a:lnTo>
                      <a:pt x="509" y="226"/>
                    </a:lnTo>
                    <a:lnTo>
                      <a:pt x="549" y="192"/>
                    </a:lnTo>
                    <a:lnTo>
                      <a:pt x="589" y="161"/>
                    </a:lnTo>
                    <a:lnTo>
                      <a:pt x="626" y="136"/>
                    </a:lnTo>
                    <a:lnTo>
                      <a:pt x="660" y="115"/>
                    </a:lnTo>
                    <a:lnTo>
                      <a:pt x="691" y="90"/>
                    </a:lnTo>
                    <a:lnTo>
                      <a:pt x="716" y="68"/>
                    </a:lnTo>
                    <a:lnTo>
                      <a:pt x="738" y="47"/>
                    </a:lnTo>
                    <a:lnTo>
                      <a:pt x="753" y="28"/>
                    </a:lnTo>
                    <a:lnTo>
                      <a:pt x="765" y="13"/>
                    </a:lnTo>
                    <a:lnTo>
                      <a:pt x="772" y="3"/>
                    </a:lnTo>
                    <a:lnTo>
                      <a:pt x="775" y="0"/>
                    </a:lnTo>
                    <a:lnTo>
                      <a:pt x="772" y="3"/>
                    </a:lnTo>
                    <a:lnTo>
                      <a:pt x="756" y="13"/>
                    </a:lnTo>
                    <a:lnTo>
                      <a:pt x="738" y="31"/>
                    </a:lnTo>
                    <a:lnTo>
                      <a:pt x="713" y="50"/>
                    </a:lnTo>
                    <a:lnTo>
                      <a:pt x="685" y="71"/>
                    </a:lnTo>
                    <a:lnTo>
                      <a:pt x="651" y="96"/>
                    </a:lnTo>
                    <a:lnTo>
                      <a:pt x="620" y="118"/>
                    </a:lnTo>
                    <a:lnTo>
                      <a:pt x="586" y="136"/>
                    </a:lnTo>
                    <a:lnTo>
                      <a:pt x="552" y="155"/>
                    </a:lnTo>
                    <a:lnTo>
                      <a:pt x="521" y="176"/>
                    </a:lnTo>
                    <a:lnTo>
                      <a:pt x="494" y="201"/>
                    </a:lnTo>
                    <a:lnTo>
                      <a:pt x="466" y="223"/>
                    </a:lnTo>
                    <a:lnTo>
                      <a:pt x="441" y="247"/>
                    </a:lnTo>
                    <a:lnTo>
                      <a:pt x="416" y="269"/>
                    </a:lnTo>
                    <a:lnTo>
                      <a:pt x="398" y="287"/>
                    </a:lnTo>
                    <a:lnTo>
                      <a:pt x="382" y="303"/>
                    </a:lnTo>
                    <a:lnTo>
                      <a:pt x="364" y="321"/>
                    </a:lnTo>
                    <a:lnTo>
                      <a:pt x="339" y="343"/>
                    </a:lnTo>
                    <a:lnTo>
                      <a:pt x="315" y="365"/>
                    </a:lnTo>
                    <a:lnTo>
                      <a:pt x="284" y="389"/>
                    </a:lnTo>
                    <a:lnTo>
                      <a:pt x="250" y="408"/>
                    </a:lnTo>
                    <a:lnTo>
                      <a:pt x="219" y="423"/>
                    </a:lnTo>
                    <a:lnTo>
                      <a:pt x="203" y="426"/>
                    </a:lnTo>
                    <a:lnTo>
                      <a:pt x="185" y="430"/>
                    </a:lnTo>
                    <a:lnTo>
                      <a:pt x="169" y="430"/>
                    </a:lnTo>
                    <a:lnTo>
                      <a:pt x="157" y="426"/>
                    </a:lnTo>
                    <a:lnTo>
                      <a:pt x="132" y="420"/>
                    </a:lnTo>
                    <a:lnTo>
                      <a:pt x="123" y="420"/>
                    </a:lnTo>
                    <a:lnTo>
                      <a:pt x="120" y="426"/>
                    </a:lnTo>
                    <a:lnTo>
                      <a:pt x="120" y="433"/>
                    </a:lnTo>
                    <a:lnTo>
                      <a:pt x="123" y="436"/>
                    </a:lnTo>
                    <a:lnTo>
                      <a:pt x="117" y="433"/>
                    </a:lnTo>
                    <a:lnTo>
                      <a:pt x="98" y="417"/>
                    </a:lnTo>
                    <a:lnTo>
                      <a:pt x="80" y="402"/>
                    </a:lnTo>
                    <a:lnTo>
                      <a:pt x="61" y="386"/>
                    </a:lnTo>
                    <a:lnTo>
                      <a:pt x="49" y="377"/>
                    </a:lnTo>
                    <a:lnTo>
                      <a:pt x="37" y="365"/>
                    </a:lnTo>
                    <a:lnTo>
                      <a:pt x="27" y="352"/>
                    </a:lnTo>
                    <a:lnTo>
                      <a:pt x="18" y="340"/>
                    </a:lnTo>
                    <a:lnTo>
                      <a:pt x="15" y="325"/>
                    </a:lnTo>
                    <a:lnTo>
                      <a:pt x="12" y="306"/>
                    </a:lnTo>
                    <a:lnTo>
                      <a:pt x="9" y="284"/>
                    </a:lnTo>
                    <a:lnTo>
                      <a:pt x="6" y="269"/>
                    </a:lnTo>
                    <a:lnTo>
                      <a:pt x="6" y="254"/>
                    </a:lnTo>
                    <a:lnTo>
                      <a:pt x="6" y="241"/>
                    </a:lnTo>
                    <a:lnTo>
                      <a:pt x="6" y="232"/>
                    </a:lnTo>
                    <a:lnTo>
                      <a:pt x="6" y="226"/>
                    </a:lnTo>
                    <a:lnTo>
                      <a:pt x="6" y="220"/>
                    </a:lnTo>
                    <a:close/>
                  </a:path>
                </a:pathLst>
              </a:custGeom>
              <a:solidFill>
                <a:srgbClr val="0000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01" name="Group 181"/>
              <p:cNvGrpSpPr/>
              <p:nvPr/>
            </p:nvGrpSpPr>
            <p:grpSpPr>
              <a:xfrm>
                <a:off x="4005720" y="1569240"/>
                <a:ext cx="1080360" cy="1006920"/>
                <a:chOff x="4005720" y="1569240"/>
                <a:chExt cx="1080360" cy="1006920"/>
              </a:xfrm>
            </p:grpSpPr>
            <p:sp>
              <p:nvSpPr>
                <p:cNvPr id="302" name="CustomShape 182"/>
                <p:cNvSpPr/>
                <p:nvPr/>
              </p:nvSpPr>
              <p:spPr>
                <a:xfrm>
                  <a:off x="4872960" y="2482920"/>
                  <a:ext cx="32400" cy="61560"/>
                </a:xfrm>
                <a:custGeom>
                  <a:avLst/>
                  <a:gdLst/>
                  <a:ahLst/>
                  <a:rect l="l" t="t" r="r" b="b"/>
                  <a:pathLst>
                    <a:path w="93" h="173">
                      <a:moveTo>
                        <a:pt x="31" y="62"/>
                      </a:moveTo>
                      <a:lnTo>
                        <a:pt x="93" y="0"/>
                      </a:lnTo>
                      <a:lnTo>
                        <a:pt x="90" y="9"/>
                      </a:lnTo>
                      <a:lnTo>
                        <a:pt x="90" y="19"/>
                      </a:lnTo>
                      <a:lnTo>
                        <a:pt x="90" y="34"/>
                      </a:lnTo>
                      <a:lnTo>
                        <a:pt x="86" y="46"/>
                      </a:lnTo>
                      <a:lnTo>
                        <a:pt x="86" y="62"/>
                      </a:lnTo>
                      <a:lnTo>
                        <a:pt x="83" y="74"/>
                      </a:lnTo>
                      <a:lnTo>
                        <a:pt x="83" y="84"/>
                      </a:lnTo>
                      <a:lnTo>
                        <a:pt x="80" y="93"/>
                      </a:lnTo>
                      <a:lnTo>
                        <a:pt x="74" y="99"/>
                      </a:lnTo>
                      <a:lnTo>
                        <a:pt x="71" y="108"/>
                      </a:lnTo>
                      <a:lnTo>
                        <a:pt x="65" y="114"/>
                      </a:lnTo>
                      <a:lnTo>
                        <a:pt x="59" y="121"/>
                      </a:lnTo>
                      <a:lnTo>
                        <a:pt x="56" y="124"/>
                      </a:lnTo>
                      <a:lnTo>
                        <a:pt x="53" y="127"/>
                      </a:lnTo>
                      <a:lnTo>
                        <a:pt x="49" y="130"/>
                      </a:lnTo>
                      <a:lnTo>
                        <a:pt x="0" y="173"/>
                      </a:lnTo>
                      <a:lnTo>
                        <a:pt x="31" y="62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3" name="CustomShape 183"/>
                <p:cNvSpPr/>
                <p:nvPr/>
              </p:nvSpPr>
              <p:spPr>
                <a:xfrm>
                  <a:off x="4210560" y="1573920"/>
                  <a:ext cx="817200" cy="937800"/>
                </a:xfrm>
                <a:custGeom>
                  <a:avLst/>
                  <a:gdLst/>
                  <a:ahLst/>
                  <a:rect l="l" t="t" r="r" b="b"/>
                  <a:pathLst>
                    <a:path w="2226" h="2563">
                      <a:moveTo>
                        <a:pt x="602" y="120"/>
                      </a:moveTo>
                      <a:lnTo>
                        <a:pt x="596" y="117"/>
                      </a:lnTo>
                      <a:lnTo>
                        <a:pt x="574" y="108"/>
                      </a:lnTo>
                      <a:lnTo>
                        <a:pt x="547" y="95"/>
                      </a:lnTo>
                      <a:lnTo>
                        <a:pt x="506" y="80"/>
                      </a:lnTo>
                      <a:lnTo>
                        <a:pt x="463" y="68"/>
                      </a:lnTo>
                      <a:lnTo>
                        <a:pt x="414" y="55"/>
                      </a:lnTo>
                      <a:lnTo>
                        <a:pt x="389" y="52"/>
                      </a:lnTo>
                      <a:lnTo>
                        <a:pt x="361" y="49"/>
                      </a:lnTo>
                      <a:lnTo>
                        <a:pt x="337" y="49"/>
                      </a:lnTo>
                      <a:lnTo>
                        <a:pt x="312" y="49"/>
                      </a:lnTo>
                      <a:lnTo>
                        <a:pt x="287" y="52"/>
                      </a:lnTo>
                      <a:lnTo>
                        <a:pt x="262" y="58"/>
                      </a:lnTo>
                      <a:lnTo>
                        <a:pt x="241" y="65"/>
                      </a:lnTo>
                      <a:lnTo>
                        <a:pt x="219" y="74"/>
                      </a:lnTo>
                      <a:lnTo>
                        <a:pt x="179" y="92"/>
                      </a:lnTo>
                      <a:lnTo>
                        <a:pt x="145" y="117"/>
                      </a:lnTo>
                      <a:lnTo>
                        <a:pt x="114" y="145"/>
                      </a:lnTo>
                      <a:lnTo>
                        <a:pt x="90" y="169"/>
                      </a:lnTo>
                      <a:lnTo>
                        <a:pt x="68" y="197"/>
                      </a:lnTo>
                      <a:lnTo>
                        <a:pt x="53" y="219"/>
                      </a:lnTo>
                      <a:lnTo>
                        <a:pt x="40" y="247"/>
                      </a:lnTo>
                      <a:lnTo>
                        <a:pt x="28" y="284"/>
                      </a:lnTo>
                      <a:lnTo>
                        <a:pt x="19" y="324"/>
                      </a:lnTo>
                      <a:lnTo>
                        <a:pt x="12" y="370"/>
                      </a:lnTo>
                      <a:lnTo>
                        <a:pt x="6" y="417"/>
                      </a:lnTo>
                      <a:lnTo>
                        <a:pt x="3" y="460"/>
                      </a:lnTo>
                      <a:lnTo>
                        <a:pt x="3" y="500"/>
                      </a:lnTo>
                      <a:lnTo>
                        <a:pt x="0" y="531"/>
                      </a:lnTo>
                      <a:lnTo>
                        <a:pt x="3" y="562"/>
                      </a:lnTo>
                      <a:lnTo>
                        <a:pt x="12" y="599"/>
                      </a:lnTo>
                      <a:lnTo>
                        <a:pt x="25" y="645"/>
                      </a:lnTo>
                      <a:lnTo>
                        <a:pt x="37" y="691"/>
                      </a:lnTo>
                      <a:lnTo>
                        <a:pt x="49" y="731"/>
                      </a:lnTo>
                      <a:lnTo>
                        <a:pt x="62" y="769"/>
                      </a:lnTo>
                      <a:lnTo>
                        <a:pt x="68" y="793"/>
                      </a:lnTo>
                      <a:lnTo>
                        <a:pt x="71" y="802"/>
                      </a:lnTo>
                      <a:lnTo>
                        <a:pt x="130" y="895"/>
                      </a:lnTo>
                      <a:lnTo>
                        <a:pt x="343" y="941"/>
                      </a:lnTo>
                      <a:lnTo>
                        <a:pt x="537" y="815"/>
                      </a:lnTo>
                      <a:lnTo>
                        <a:pt x="540" y="821"/>
                      </a:lnTo>
                      <a:lnTo>
                        <a:pt x="556" y="840"/>
                      </a:lnTo>
                      <a:lnTo>
                        <a:pt x="577" y="867"/>
                      </a:lnTo>
                      <a:lnTo>
                        <a:pt x="608" y="898"/>
                      </a:lnTo>
                      <a:lnTo>
                        <a:pt x="639" y="935"/>
                      </a:lnTo>
                      <a:lnTo>
                        <a:pt x="673" y="969"/>
                      </a:lnTo>
                      <a:lnTo>
                        <a:pt x="710" y="1003"/>
                      </a:lnTo>
                      <a:lnTo>
                        <a:pt x="744" y="1028"/>
                      </a:lnTo>
                      <a:lnTo>
                        <a:pt x="760" y="1043"/>
                      </a:lnTo>
                      <a:lnTo>
                        <a:pt x="778" y="1065"/>
                      </a:lnTo>
                      <a:lnTo>
                        <a:pt x="800" y="1090"/>
                      </a:lnTo>
                      <a:lnTo>
                        <a:pt x="824" y="1117"/>
                      </a:lnTo>
                      <a:lnTo>
                        <a:pt x="874" y="1185"/>
                      </a:lnTo>
                      <a:lnTo>
                        <a:pt x="929" y="1266"/>
                      </a:lnTo>
                      <a:lnTo>
                        <a:pt x="982" y="1349"/>
                      </a:lnTo>
                      <a:lnTo>
                        <a:pt x="1034" y="1432"/>
                      </a:lnTo>
                      <a:lnTo>
                        <a:pt x="1084" y="1516"/>
                      </a:lnTo>
                      <a:lnTo>
                        <a:pt x="1127" y="1593"/>
                      </a:lnTo>
                      <a:lnTo>
                        <a:pt x="1149" y="1627"/>
                      </a:lnTo>
                      <a:lnTo>
                        <a:pt x="1173" y="1667"/>
                      </a:lnTo>
                      <a:lnTo>
                        <a:pt x="1204" y="1707"/>
                      </a:lnTo>
                      <a:lnTo>
                        <a:pt x="1235" y="1750"/>
                      </a:lnTo>
                      <a:lnTo>
                        <a:pt x="1303" y="1834"/>
                      </a:lnTo>
                      <a:lnTo>
                        <a:pt x="1371" y="1917"/>
                      </a:lnTo>
                      <a:lnTo>
                        <a:pt x="1436" y="1988"/>
                      </a:lnTo>
                      <a:lnTo>
                        <a:pt x="1488" y="2047"/>
                      </a:lnTo>
                      <a:lnTo>
                        <a:pt x="1525" y="2087"/>
                      </a:lnTo>
                      <a:lnTo>
                        <a:pt x="1538" y="2099"/>
                      </a:lnTo>
                      <a:lnTo>
                        <a:pt x="1538" y="2112"/>
                      </a:lnTo>
                      <a:lnTo>
                        <a:pt x="1541" y="2143"/>
                      </a:lnTo>
                      <a:lnTo>
                        <a:pt x="1547" y="2186"/>
                      </a:lnTo>
                      <a:lnTo>
                        <a:pt x="1553" y="2238"/>
                      </a:lnTo>
                      <a:lnTo>
                        <a:pt x="1565" y="2294"/>
                      </a:lnTo>
                      <a:lnTo>
                        <a:pt x="1581" y="2346"/>
                      </a:lnTo>
                      <a:lnTo>
                        <a:pt x="1590" y="2368"/>
                      </a:lnTo>
                      <a:lnTo>
                        <a:pt x="1599" y="2390"/>
                      </a:lnTo>
                      <a:lnTo>
                        <a:pt x="1612" y="2408"/>
                      </a:lnTo>
                      <a:lnTo>
                        <a:pt x="1624" y="2424"/>
                      </a:lnTo>
                      <a:lnTo>
                        <a:pt x="1652" y="2448"/>
                      </a:lnTo>
                      <a:lnTo>
                        <a:pt x="1680" y="2470"/>
                      </a:lnTo>
                      <a:lnTo>
                        <a:pt x="1707" y="2495"/>
                      </a:lnTo>
                      <a:lnTo>
                        <a:pt x="1732" y="2516"/>
                      </a:lnTo>
                      <a:lnTo>
                        <a:pt x="1754" y="2535"/>
                      </a:lnTo>
                      <a:lnTo>
                        <a:pt x="1772" y="2550"/>
                      </a:lnTo>
                      <a:lnTo>
                        <a:pt x="1785" y="2559"/>
                      </a:lnTo>
                      <a:lnTo>
                        <a:pt x="1788" y="2563"/>
                      </a:lnTo>
                      <a:lnTo>
                        <a:pt x="1877" y="2479"/>
                      </a:lnTo>
                      <a:lnTo>
                        <a:pt x="1871" y="2476"/>
                      </a:lnTo>
                      <a:lnTo>
                        <a:pt x="1846" y="2464"/>
                      </a:lnTo>
                      <a:lnTo>
                        <a:pt x="1815" y="2445"/>
                      </a:lnTo>
                      <a:lnTo>
                        <a:pt x="1778" y="2421"/>
                      </a:lnTo>
                      <a:lnTo>
                        <a:pt x="1738" y="2390"/>
                      </a:lnTo>
                      <a:lnTo>
                        <a:pt x="1704" y="2359"/>
                      </a:lnTo>
                      <a:lnTo>
                        <a:pt x="1692" y="2343"/>
                      </a:lnTo>
                      <a:lnTo>
                        <a:pt x="1680" y="2325"/>
                      </a:lnTo>
                      <a:lnTo>
                        <a:pt x="1670" y="2309"/>
                      </a:lnTo>
                      <a:lnTo>
                        <a:pt x="1667" y="2291"/>
                      </a:lnTo>
                      <a:lnTo>
                        <a:pt x="1664" y="2260"/>
                      </a:lnTo>
                      <a:lnTo>
                        <a:pt x="1667" y="2232"/>
                      </a:lnTo>
                      <a:lnTo>
                        <a:pt x="1677" y="2207"/>
                      </a:lnTo>
                      <a:lnTo>
                        <a:pt x="1683" y="2186"/>
                      </a:lnTo>
                      <a:lnTo>
                        <a:pt x="1692" y="2167"/>
                      </a:lnTo>
                      <a:lnTo>
                        <a:pt x="1701" y="2155"/>
                      </a:lnTo>
                      <a:lnTo>
                        <a:pt x="1707" y="2146"/>
                      </a:lnTo>
                      <a:lnTo>
                        <a:pt x="1710" y="2143"/>
                      </a:lnTo>
                      <a:lnTo>
                        <a:pt x="1714" y="2140"/>
                      </a:lnTo>
                      <a:lnTo>
                        <a:pt x="1732" y="2133"/>
                      </a:lnTo>
                      <a:lnTo>
                        <a:pt x="1757" y="2124"/>
                      </a:lnTo>
                      <a:lnTo>
                        <a:pt x="1785" y="2115"/>
                      </a:lnTo>
                      <a:lnTo>
                        <a:pt x="1819" y="2106"/>
                      </a:lnTo>
                      <a:lnTo>
                        <a:pt x="1853" y="2102"/>
                      </a:lnTo>
                      <a:lnTo>
                        <a:pt x="1868" y="2102"/>
                      </a:lnTo>
                      <a:lnTo>
                        <a:pt x="1883" y="2102"/>
                      </a:lnTo>
                      <a:lnTo>
                        <a:pt x="1899" y="2106"/>
                      </a:lnTo>
                      <a:lnTo>
                        <a:pt x="1914" y="2112"/>
                      </a:lnTo>
                      <a:lnTo>
                        <a:pt x="1942" y="2127"/>
                      </a:lnTo>
                      <a:lnTo>
                        <a:pt x="1976" y="2152"/>
                      </a:lnTo>
                      <a:lnTo>
                        <a:pt x="2013" y="2177"/>
                      </a:lnTo>
                      <a:lnTo>
                        <a:pt x="2050" y="2204"/>
                      </a:lnTo>
                      <a:lnTo>
                        <a:pt x="2084" y="2229"/>
                      </a:lnTo>
                      <a:lnTo>
                        <a:pt x="2112" y="2251"/>
                      </a:lnTo>
                      <a:lnTo>
                        <a:pt x="2130" y="2263"/>
                      </a:lnTo>
                      <a:lnTo>
                        <a:pt x="2137" y="2269"/>
                      </a:lnTo>
                      <a:lnTo>
                        <a:pt x="2226" y="2229"/>
                      </a:lnTo>
                      <a:lnTo>
                        <a:pt x="2217" y="2220"/>
                      </a:lnTo>
                      <a:lnTo>
                        <a:pt x="2189" y="2201"/>
                      </a:lnTo>
                      <a:lnTo>
                        <a:pt x="2149" y="2170"/>
                      </a:lnTo>
                      <a:lnTo>
                        <a:pt x="2099" y="2136"/>
                      </a:lnTo>
                      <a:lnTo>
                        <a:pt x="2047" y="2102"/>
                      </a:lnTo>
                      <a:lnTo>
                        <a:pt x="1995" y="2072"/>
                      </a:lnTo>
                      <a:lnTo>
                        <a:pt x="1967" y="2059"/>
                      </a:lnTo>
                      <a:lnTo>
                        <a:pt x="1942" y="2047"/>
                      </a:lnTo>
                      <a:lnTo>
                        <a:pt x="1917" y="2038"/>
                      </a:lnTo>
                      <a:lnTo>
                        <a:pt x="1899" y="2035"/>
                      </a:lnTo>
                      <a:lnTo>
                        <a:pt x="1856" y="2028"/>
                      </a:lnTo>
                      <a:lnTo>
                        <a:pt x="1812" y="2022"/>
                      </a:lnTo>
                      <a:lnTo>
                        <a:pt x="1769" y="2016"/>
                      </a:lnTo>
                      <a:lnTo>
                        <a:pt x="1729" y="2013"/>
                      </a:lnTo>
                      <a:lnTo>
                        <a:pt x="1692" y="2007"/>
                      </a:lnTo>
                      <a:lnTo>
                        <a:pt x="1664" y="2004"/>
                      </a:lnTo>
                      <a:lnTo>
                        <a:pt x="1646" y="2004"/>
                      </a:lnTo>
                      <a:lnTo>
                        <a:pt x="1639" y="2004"/>
                      </a:lnTo>
                      <a:lnTo>
                        <a:pt x="1636" y="2001"/>
                      </a:lnTo>
                      <a:lnTo>
                        <a:pt x="1633" y="1994"/>
                      </a:lnTo>
                      <a:lnTo>
                        <a:pt x="1624" y="1982"/>
                      </a:lnTo>
                      <a:lnTo>
                        <a:pt x="1618" y="1973"/>
                      </a:lnTo>
                      <a:lnTo>
                        <a:pt x="1606" y="1960"/>
                      </a:lnTo>
                      <a:lnTo>
                        <a:pt x="1596" y="1948"/>
                      </a:lnTo>
                      <a:lnTo>
                        <a:pt x="1584" y="1942"/>
                      </a:lnTo>
                      <a:lnTo>
                        <a:pt x="1572" y="1936"/>
                      </a:lnTo>
                      <a:lnTo>
                        <a:pt x="1562" y="1933"/>
                      </a:lnTo>
                      <a:lnTo>
                        <a:pt x="1553" y="1930"/>
                      </a:lnTo>
                      <a:lnTo>
                        <a:pt x="1544" y="1926"/>
                      </a:lnTo>
                      <a:lnTo>
                        <a:pt x="1538" y="1923"/>
                      </a:lnTo>
                      <a:lnTo>
                        <a:pt x="1531" y="1923"/>
                      </a:lnTo>
                      <a:lnTo>
                        <a:pt x="1528" y="1920"/>
                      </a:lnTo>
                      <a:lnTo>
                        <a:pt x="1525" y="1920"/>
                      </a:lnTo>
                      <a:lnTo>
                        <a:pt x="1346" y="1686"/>
                      </a:lnTo>
                      <a:lnTo>
                        <a:pt x="1343" y="1667"/>
                      </a:lnTo>
                      <a:lnTo>
                        <a:pt x="1340" y="1627"/>
                      </a:lnTo>
                      <a:lnTo>
                        <a:pt x="1334" y="1562"/>
                      </a:lnTo>
                      <a:lnTo>
                        <a:pt x="1325" y="1488"/>
                      </a:lnTo>
                      <a:lnTo>
                        <a:pt x="1315" y="1408"/>
                      </a:lnTo>
                      <a:lnTo>
                        <a:pt x="1300" y="1327"/>
                      </a:lnTo>
                      <a:lnTo>
                        <a:pt x="1284" y="1256"/>
                      </a:lnTo>
                      <a:lnTo>
                        <a:pt x="1269" y="1201"/>
                      </a:lnTo>
                      <a:lnTo>
                        <a:pt x="1247" y="1148"/>
                      </a:lnTo>
                      <a:lnTo>
                        <a:pt x="1223" y="1090"/>
                      </a:lnTo>
                      <a:lnTo>
                        <a:pt x="1195" y="1025"/>
                      </a:lnTo>
                      <a:lnTo>
                        <a:pt x="1167" y="963"/>
                      </a:lnTo>
                      <a:lnTo>
                        <a:pt x="1142" y="904"/>
                      </a:lnTo>
                      <a:lnTo>
                        <a:pt x="1124" y="858"/>
                      </a:lnTo>
                      <a:lnTo>
                        <a:pt x="1112" y="827"/>
                      </a:lnTo>
                      <a:lnTo>
                        <a:pt x="1105" y="815"/>
                      </a:lnTo>
                      <a:lnTo>
                        <a:pt x="1112" y="809"/>
                      </a:lnTo>
                      <a:lnTo>
                        <a:pt x="1127" y="787"/>
                      </a:lnTo>
                      <a:lnTo>
                        <a:pt x="1152" y="753"/>
                      </a:lnTo>
                      <a:lnTo>
                        <a:pt x="1176" y="716"/>
                      </a:lnTo>
                      <a:lnTo>
                        <a:pt x="1207" y="676"/>
                      </a:lnTo>
                      <a:lnTo>
                        <a:pt x="1232" y="633"/>
                      </a:lnTo>
                      <a:lnTo>
                        <a:pt x="1257" y="596"/>
                      </a:lnTo>
                      <a:lnTo>
                        <a:pt x="1272" y="568"/>
                      </a:lnTo>
                      <a:lnTo>
                        <a:pt x="1281" y="543"/>
                      </a:lnTo>
                      <a:lnTo>
                        <a:pt x="1291" y="518"/>
                      </a:lnTo>
                      <a:lnTo>
                        <a:pt x="1303" y="494"/>
                      </a:lnTo>
                      <a:lnTo>
                        <a:pt x="1315" y="469"/>
                      </a:lnTo>
                      <a:lnTo>
                        <a:pt x="1334" y="444"/>
                      </a:lnTo>
                      <a:lnTo>
                        <a:pt x="1359" y="417"/>
                      </a:lnTo>
                      <a:lnTo>
                        <a:pt x="1386" y="389"/>
                      </a:lnTo>
                      <a:lnTo>
                        <a:pt x="1423" y="355"/>
                      </a:lnTo>
                      <a:lnTo>
                        <a:pt x="1445" y="336"/>
                      </a:lnTo>
                      <a:lnTo>
                        <a:pt x="1467" y="315"/>
                      </a:lnTo>
                      <a:lnTo>
                        <a:pt x="1488" y="290"/>
                      </a:lnTo>
                      <a:lnTo>
                        <a:pt x="1510" y="262"/>
                      </a:lnTo>
                      <a:lnTo>
                        <a:pt x="1550" y="203"/>
                      </a:lnTo>
                      <a:lnTo>
                        <a:pt x="1587" y="145"/>
                      </a:lnTo>
                      <a:lnTo>
                        <a:pt x="1618" y="89"/>
                      </a:lnTo>
                      <a:lnTo>
                        <a:pt x="1643" y="43"/>
                      </a:lnTo>
                      <a:lnTo>
                        <a:pt x="1658" y="12"/>
                      </a:lnTo>
                      <a:lnTo>
                        <a:pt x="1664" y="0"/>
                      </a:lnTo>
                      <a:lnTo>
                        <a:pt x="1578" y="3"/>
                      </a:lnTo>
                      <a:lnTo>
                        <a:pt x="1568" y="6"/>
                      </a:lnTo>
                      <a:lnTo>
                        <a:pt x="1544" y="12"/>
                      </a:lnTo>
                      <a:lnTo>
                        <a:pt x="1504" y="21"/>
                      </a:lnTo>
                      <a:lnTo>
                        <a:pt x="1448" y="27"/>
                      </a:lnTo>
                      <a:lnTo>
                        <a:pt x="1377" y="31"/>
                      </a:lnTo>
                      <a:lnTo>
                        <a:pt x="1294" y="31"/>
                      </a:lnTo>
                      <a:lnTo>
                        <a:pt x="1244" y="31"/>
                      </a:lnTo>
                      <a:lnTo>
                        <a:pt x="1192" y="24"/>
                      </a:lnTo>
                      <a:lnTo>
                        <a:pt x="1139" y="18"/>
                      </a:lnTo>
                      <a:lnTo>
                        <a:pt x="1081" y="9"/>
                      </a:lnTo>
                      <a:lnTo>
                        <a:pt x="1022" y="3"/>
                      </a:lnTo>
                      <a:lnTo>
                        <a:pt x="966" y="0"/>
                      </a:lnTo>
                      <a:lnTo>
                        <a:pt x="917" y="0"/>
                      </a:lnTo>
                      <a:lnTo>
                        <a:pt x="871" y="3"/>
                      </a:lnTo>
                      <a:lnTo>
                        <a:pt x="827" y="12"/>
                      </a:lnTo>
                      <a:lnTo>
                        <a:pt x="787" y="21"/>
                      </a:lnTo>
                      <a:lnTo>
                        <a:pt x="753" y="31"/>
                      </a:lnTo>
                      <a:lnTo>
                        <a:pt x="719" y="43"/>
                      </a:lnTo>
                      <a:lnTo>
                        <a:pt x="670" y="71"/>
                      </a:lnTo>
                      <a:lnTo>
                        <a:pt x="633" y="95"/>
                      </a:lnTo>
                      <a:lnTo>
                        <a:pt x="608" y="111"/>
                      </a:lnTo>
                      <a:lnTo>
                        <a:pt x="602" y="120"/>
                      </a:lnTo>
                      <a:close/>
                    </a:path>
                  </a:pathLst>
                </a:custGeom>
                <a:solidFill>
                  <a:srgbClr val="e5d8b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4" name="CustomShape 184"/>
                <p:cNvSpPr/>
                <p:nvPr/>
              </p:nvSpPr>
              <p:spPr>
                <a:xfrm>
                  <a:off x="4326480" y="1575000"/>
                  <a:ext cx="460800" cy="85320"/>
                </a:xfrm>
                <a:custGeom>
                  <a:avLst/>
                  <a:gdLst/>
                  <a:ahLst/>
                  <a:rect l="l" t="t" r="r" b="b"/>
                  <a:pathLst>
                    <a:path w="1257" h="238">
                      <a:moveTo>
                        <a:pt x="0" y="52"/>
                      </a:moveTo>
                      <a:lnTo>
                        <a:pt x="3" y="52"/>
                      </a:lnTo>
                      <a:lnTo>
                        <a:pt x="12" y="52"/>
                      </a:lnTo>
                      <a:lnTo>
                        <a:pt x="28" y="52"/>
                      </a:lnTo>
                      <a:lnTo>
                        <a:pt x="46" y="55"/>
                      </a:lnTo>
                      <a:lnTo>
                        <a:pt x="68" y="58"/>
                      </a:lnTo>
                      <a:lnTo>
                        <a:pt x="90" y="62"/>
                      </a:lnTo>
                      <a:lnTo>
                        <a:pt x="111" y="68"/>
                      </a:lnTo>
                      <a:lnTo>
                        <a:pt x="133" y="74"/>
                      </a:lnTo>
                      <a:lnTo>
                        <a:pt x="154" y="83"/>
                      </a:lnTo>
                      <a:lnTo>
                        <a:pt x="173" y="89"/>
                      </a:lnTo>
                      <a:lnTo>
                        <a:pt x="188" y="95"/>
                      </a:lnTo>
                      <a:lnTo>
                        <a:pt x="204" y="102"/>
                      </a:lnTo>
                      <a:lnTo>
                        <a:pt x="219" y="108"/>
                      </a:lnTo>
                      <a:lnTo>
                        <a:pt x="232" y="117"/>
                      </a:lnTo>
                      <a:lnTo>
                        <a:pt x="244" y="126"/>
                      </a:lnTo>
                      <a:lnTo>
                        <a:pt x="253" y="139"/>
                      </a:lnTo>
                      <a:lnTo>
                        <a:pt x="265" y="151"/>
                      </a:lnTo>
                      <a:lnTo>
                        <a:pt x="275" y="166"/>
                      </a:lnTo>
                      <a:lnTo>
                        <a:pt x="287" y="182"/>
                      </a:lnTo>
                      <a:lnTo>
                        <a:pt x="296" y="197"/>
                      </a:lnTo>
                      <a:lnTo>
                        <a:pt x="306" y="213"/>
                      </a:lnTo>
                      <a:lnTo>
                        <a:pt x="312" y="225"/>
                      </a:lnTo>
                      <a:lnTo>
                        <a:pt x="315" y="234"/>
                      </a:lnTo>
                      <a:lnTo>
                        <a:pt x="318" y="238"/>
                      </a:lnTo>
                      <a:lnTo>
                        <a:pt x="315" y="231"/>
                      </a:lnTo>
                      <a:lnTo>
                        <a:pt x="312" y="222"/>
                      </a:lnTo>
                      <a:lnTo>
                        <a:pt x="309" y="207"/>
                      </a:lnTo>
                      <a:lnTo>
                        <a:pt x="303" y="188"/>
                      </a:lnTo>
                      <a:lnTo>
                        <a:pt x="299" y="166"/>
                      </a:lnTo>
                      <a:lnTo>
                        <a:pt x="299" y="148"/>
                      </a:lnTo>
                      <a:lnTo>
                        <a:pt x="299" y="129"/>
                      </a:lnTo>
                      <a:lnTo>
                        <a:pt x="306" y="117"/>
                      </a:lnTo>
                      <a:lnTo>
                        <a:pt x="318" y="105"/>
                      </a:lnTo>
                      <a:lnTo>
                        <a:pt x="336" y="92"/>
                      </a:lnTo>
                      <a:lnTo>
                        <a:pt x="361" y="77"/>
                      </a:lnTo>
                      <a:lnTo>
                        <a:pt x="389" y="65"/>
                      </a:lnTo>
                      <a:lnTo>
                        <a:pt x="423" y="52"/>
                      </a:lnTo>
                      <a:lnTo>
                        <a:pt x="457" y="43"/>
                      </a:lnTo>
                      <a:lnTo>
                        <a:pt x="491" y="34"/>
                      </a:lnTo>
                      <a:lnTo>
                        <a:pt x="522" y="31"/>
                      </a:lnTo>
                      <a:lnTo>
                        <a:pt x="559" y="31"/>
                      </a:lnTo>
                      <a:lnTo>
                        <a:pt x="599" y="31"/>
                      </a:lnTo>
                      <a:lnTo>
                        <a:pt x="642" y="37"/>
                      </a:lnTo>
                      <a:lnTo>
                        <a:pt x="688" y="43"/>
                      </a:lnTo>
                      <a:lnTo>
                        <a:pt x="732" y="49"/>
                      </a:lnTo>
                      <a:lnTo>
                        <a:pt x="775" y="58"/>
                      </a:lnTo>
                      <a:lnTo>
                        <a:pt x="812" y="68"/>
                      </a:lnTo>
                      <a:lnTo>
                        <a:pt x="846" y="74"/>
                      </a:lnTo>
                      <a:lnTo>
                        <a:pt x="874" y="80"/>
                      </a:lnTo>
                      <a:lnTo>
                        <a:pt x="898" y="83"/>
                      </a:lnTo>
                      <a:lnTo>
                        <a:pt x="920" y="86"/>
                      </a:lnTo>
                      <a:lnTo>
                        <a:pt x="945" y="86"/>
                      </a:lnTo>
                      <a:lnTo>
                        <a:pt x="969" y="86"/>
                      </a:lnTo>
                      <a:lnTo>
                        <a:pt x="994" y="83"/>
                      </a:lnTo>
                      <a:lnTo>
                        <a:pt x="1028" y="80"/>
                      </a:lnTo>
                      <a:lnTo>
                        <a:pt x="1065" y="74"/>
                      </a:lnTo>
                      <a:lnTo>
                        <a:pt x="1105" y="68"/>
                      </a:lnTo>
                      <a:lnTo>
                        <a:pt x="1145" y="55"/>
                      </a:lnTo>
                      <a:lnTo>
                        <a:pt x="1179" y="46"/>
                      </a:lnTo>
                      <a:lnTo>
                        <a:pt x="1207" y="34"/>
                      </a:lnTo>
                      <a:lnTo>
                        <a:pt x="1229" y="24"/>
                      </a:lnTo>
                      <a:lnTo>
                        <a:pt x="1247" y="15"/>
                      </a:lnTo>
                      <a:lnTo>
                        <a:pt x="1257" y="9"/>
                      </a:lnTo>
                      <a:lnTo>
                        <a:pt x="1257" y="6"/>
                      </a:lnTo>
                      <a:lnTo>
                        <a:pt x="1244" y="9"/>
                      </a:lnTo>
                      <a:lnTo>
                        <a:pt x="1216" y="9"/>
                      </a:lnTo>
                      <a:lnTo>
                        <a:pt x="1176" y="12"/>
                      </a:lnTo>
                      <a:lnTo>
                        <a:pt x="1121" y="18"/>
                      </a:lnTo>
                      <a:lnTo>
                        <a:pt x="1059" y="18"/>
                      </a:lnTo>
                      <a:lnTo>
                        <a:pt x="991" y="21"/>
                      </a:lnTo>
                      <a:lnTo>
                        <a:pt x="920" y="18"/>
                      </a:lnTo>
                      <a:lnTo>
                        <a:pt x="843" y="15"/>
                      </a:lnTo>
                      <a:lnTo>
                        <a:pt x="772" y="9"/>
                      </a:lnTo>
                      <a:lnTo>
                        <a:pt x="707" y="3"/>
                      </a:lnTo>
                      <a:lnTo>
                        <a:pt x="648" y="0"/>
                      </a:lnTo>
                      <a:lnTo>
                        <a:pt x="593" y="0"/>
                      </a:lnTo>
                      <a:lnTo>
                        <a:pt x="543" y="0"/>
                      </a:lnTo>
                      <a:lnTo>
                        <a:pt x="500" y="6"/>
                      </a:lnTo>
                      <a:lnTo>
                        <a:pt x="460" y="12"/>
                      </a:lnTo>
                      <a:lnTo>
                        <a:pt x="423" y="24"/>
                      </a:lnTo>
                      <a:lnTo>
                        <a:pt x="392" y="37"/>
                      </a:lnTo>
                      <a:lnTo>
                        <a:pt x="361" y="49"/>
                      </a:lnTo>
                      <a:lnTo>
                        <a:pt x="333" y="62"/>
                      </a:lnTo>
                      <a:lnTo>
                        <a:pt x="309" y="74"/>
                      </a:lnTo>
                      <a:lnTo>
                        <a:pt x="290" y="83"/>
                      </a:lnTo>
                      <a:lnTo>
                        <a:pt x="275" y="89"/>
                      </a:lnTo>
                      <a:lnTo>
                        <a:pt x="265" y="95"/>
                      </a:lnTo>
                      <a:lnTo>
                        <a:pt x="262" y="95"/>
                      </a:lnTo>
                      <a:lnTo>
                        <a:pt x="259" y="92"/>
                      </a:lnTo>
                      <a:lnTo>
                        <a:pt x="250" y="86"/>
                      </a:lnTo>
                      <a:lnTo>
                        <a:pt x="232" y="80"/>
                      </a:lnTo>
                      <a:lnTo>
                        <a:pt x="213" y="71"/>
                      </a:lnTo>
                      <a:lnTo>
                        <a:pt x="188" y="62"/>
                      </a:lnTo>
                      <a:lnTo>
                        <a:pt x="164" y="52"/>
                      </a:lnTo>
                      <a:lnTo>
                        <a:pt x="139" y="46"/>
                      </a:lnTo>
                      <a:lnTo>
                        <a:pt x="114" y="43"/>
                      </a:lnTo>
                      <a:lnTo>
                        <a:pt x="93" y="43"/>
                      </a:lnTo>
                      <a:lnTo>
                        <a:pt x="71" y="43"/>
                      </a:lnTo>
                      <a:lnTo>
                        <a:pt x="49" y="43"/>
                      </a:lnTo>
                      <a:lnTo>
                        <a:pt x="34" y="46"/>
                      </a:lnTo>
                      <a:lnTo>
                        <a:pt x="18" y="49"/>
                      </a:lnTo>
                      <a:lnTo>
                        <a:pt x="9" y="49"/>
                      </a:lnTo>
                      <a:lnTo>
                        <a:pt x="0" y="49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5" name="CustomShape 185"/>
                <p:cNvSpPr/>
                <p:nvPr/>
              </p:nvSpPr>
              <p:spPr>
                <a:xfrm>
                  <a:off x="4005720" y="1906560"/>
                  <a:ext cx="375480" cy="554040"/>
                </a:xfrm>
                <a:custGeom>
                  <a:avLst/>
                  <a:gdLst/>
                  <a:ahLst/>
                  <a:rect l="l" t="t" r="r" b="b"/>
                  <a:pathLst>
                    <a:path w="1025" h="1517">
                      <a:moveTo>
                        <a:pt x="692" y="0"/>
                      </a:moveTo>
                      <a:lnTo>
                        <a:pt x="689" y="0"/>
                      </a:lnTo>
                      <a:lnTo>
                        <a:pt x="683" y="0"/>
                      </a:lnTo>
                      <a:lnTo>
                        <a:pt x="670" y="0"/>
                      </a:lnTo>
                      <a:lnTo>
                        <a:pt x="658" y="0"/>
                      </a:lnTo>
                      <a:lnTo>
                        <a:pt x="646" y="4"/>
                      </a:lnTo>
                      <a:lnTo>
                        <a:pt x="630" y="10"/>
                      </a:lnTo>
                      <a:lnTo>
                        <a:pt x="618" y="19"/>
                      </a:lnTo>
                      <a:lnTo>
                        <a:pt x="612" y="31"/>
                      </a:lnTo>
                      <a:lnTo>
                        <a:pt x="602" y="50"/>
                      </a:lnTo>
                      <a:lnTo>
                        <a:pt x="596" y="81"/>
                      </a:lnTo>
                      <a:lnTo>
                        <a:pt x="593" y="115"/>
                      </a:lnTo>
                      <a:lnTo>
                        <a:pt x="587" y="152"/>
                      </a:lnTo>
                      <a:lnTo>
                        <a:pt x="581" y="189"/>
                      </a:lnTo>
                      <a:lnTo>
                        <a:pt x="578" y="217"/>
                      </a:lnTo>
                      <a:lnTo>
                        <a:pt x="578" y="238"/>
                      </a:lnTo>
                      <a:lnTo>
                        <a:pt x="575" y="244"/>
                      </a:lnTo>
                      <a:lnTo>
                        <a:pt x="568" y="251"/>
                      </a:lnTo>
                      <a:lnTo>
                        <a:pt x="553" y="260"/>
                      </a:lnTo>
                      <a:lnTo>
                        <a:pt x="531" y="275"/>
                      </a:lnTo>
                      <a:lnTo>
                        <a:pt x="500" y="294"/>
                      </a:lnTo>
                      <a:lnTo>
                        <a:pt x="473" y="315"/>
                      </a:lnTo>
                      <a:lnTo>
                        <a:pt x="442" y="340"/>
                      </a:lnTo>
                      <a:lnTo>
                        <a:pt x="417" y="362"/>
                      </a:lnTo>
                      <a:lnTo>
                        <a:pt x="399" y="380"/>
                      </a:lnTo>
                      <a:lnTo>
                        <a:pt x="380" y="405"/>
                      </a:lnTo>
                      <a:lnTo>
                        <a:pt x="355" y="433"/>
                      </a:lnTo>
                      <a:lnTo>
                        <a:pt x="324" y="467"/>
                      </a:lnTo>
                      <a:lnTo>
                        <a:pt x="291" y="498"/>
                      </a:lnTo>
                      <a:lnTo>
                        <a:pt x="257" y="532"/>
                      </a:lnTo>
                      <a:lnTo>
                        <a:pt x="226" y="559"/>
                      </a:lnTo>
                      <a:lnTo>
                        <a:pt x="201" y="581"/>
                      </a:lnTo>
                      <a:lnTo>
                        <a:pt x="182" y="593"/>
                      </a:lnTo>
                      <a:lnTo>
                        <a:pt x="164" y="600"/>
                      </a:lnTo>
                      <a:lnTo>
                        <a:pt x="145" y="609"/>
                      </a:lnTo>
                      <a:lnTo>
                        <a:pt x="121" y="618"/>
                      </a:lnTo>
                      <a:lnTo>
                        <a:pt x="96" y="627"/>
                      </a:lnTo>
                      <a:lnTo>
                        <a:pt x="71" y="640"/>
                      </a:lnTo>
                      <a:lnTo>
                        <a:pt x="50" y="652"/>
                      </a:lnTo>
                      <a:lnTo>
                        <a:pt x="40" y="661"/>
                      </a:lnTo>
                      <a:lnTo>
                        <a:pt x="34" y="671"/>
                      </a:lnTo>
                      <a:lnTo>
                        <a:pt x="28" y="680"/>
                      </a:lnTo>
                      <a:lnTo>
                        <a:pt x="25" y="692"/>
                      </a:lnTo>
                      <a:lnTo>
                        <a:pt x="19" y="714"/>
                      </a:lnTo>
                      <a:lnTo>
                        <a:pt x="13" y="732"/>
                      </a:lnTo>
                      <a:lnTo>
                        <a:pt x="6" y="748"/>
                      </a:lnTo>
                      <a:lnTo>
                        <a:pt x="3" y="763"/>
                      </a:lnTo>
                      <a:lnTo>
                        <a:pt x="0" y="776"/>
                      </a:lnTo>
                      <a:lnTo>
                        <a:pt x="0" y="785"/>
                      </a:lnTo>
                      <a:lnTo>
                        <a:pt x="0" y="794"/>
                      </a:lnTo>
                      <a:lnTo>
                        <a:pt x="6" y="800"/>
                      </a:lnTo>
                      <a:lnTo>
                        <a:pt x="13" y="803"/>
                      </a:lnTo>
                      <a:lnTo>
                        <a:pt x="25" y="803"/>
                      </a:lnTo>
                      <a:lnTo>
                        <a:pt x="37" y="800"/>
                      </a:lnTo>
                      <a:lnTo>
                        <a:pt x="50" y="797"/>
                      </a:lnTo>
                      <a:lnTo>
                        <a:pt x="62" y="794"/>
                      </a:lnTo>
                      <a:lnTo>
                        <a:pt x="74" y="788"/>
                      </a:lnTo>
                      <a:lnTo>
                        <a:pt x="81" y="785"/>
                      </a:lnTo>
                      <a:lnTo>
                        <a:pt x="84" y="785"/>
                      </a:lnTo>
                      <a:lnTo>
                        <a:pt x="244" y="637"/>
                      </a:lnTo>
                      <a:lnTo>
                        <a:pt x="575" y="420"/>
                      </a:lnTo>
                      <a:lnTo>
                        <a:pt x="571" y="427"/>
                      </a:lnTo>
                      <a:lnTo>
                        <a:pt x="571" y="439"/>
                      </a:lnTo>
                      <a:lnTo>
                        <a:pt x="568" y="461"/>
                      </a:lnTo>
                      <a:lnTo>
                        <a:pt x="568" y="488"/>
                      </a:lnTo>
                      <a:lnTo>
                        <a:pt x="568" y="519"/>
                      </a:lnTo>
                      <a:lnTo>
                        <a:pt x="575" y="553"/>
                      </a:lnTo>
                      <a:lnTo>
                        <a:pt x="584" y="587"/>
                      </a:lnTo>
                      <a:lnTo>
                        <a:pt x="599" y="624"/>
                      </a:lnTo>
                      <a:lnTo>
                        <a:pt x="621" y="671"/>
                      </a:lnTo>
                      <a:lnTo>
                        <a:pt x="655" y="729"/>
                      </a:lnTo>
                      <a:lnTo>
                        <a:pt x="698" y="803"/>
                      </a:lnTo>
                      <a:lnTo>
                        <a:pt x="738" y="877"/>
                      </a:lnTo>
                      <a:lnTo>
                        <a:pt x="781" y="955"/>
                      </a:lnTo>
                      <a:lnTo>
                        <a:pt x="815" y="1026"/>
                      </a:lnTo>
                      <a:lnTo>
                        <a:pt x="831" y="1057"/>
                      </a:lnTo>
                      <a:lnTo>
                        <a:pt x="840" y="1081"/>
                      </a:lnTo>
                      <a:lnTo>
                        <a:pt x="849" y="1106"/>
                      </a:lnTo>
                      <a:lnTo>
                        <a:pt x="852" y="1124"/>
                      </a:lnTo>
                      <a:lnTo>
                        <a:pt x="856" y="1162"/>
                      </a:lnTo>
                      <a:lnTo>
                        <a:pt x="856" y="1205"/>
                      </a:lnTo>
                      <a:lnTo>
                        <a:pt x="856" y="1257"/>
                      </a:lnTo>
                      <a:lnTo>
                        <a:pt x="852" y="1310"/>
                      </a:lnTo>
                      <a:lnTo>
                        <a:pt x="856" y="1359"/>
                      </a:lnTo>
                      <a:lnTo>
                        <a:pt x="859" y="1405"/>
                      </a:lnTo>
                      <a:lnTo>
                        <a:pt x="862" y="1424"/>
                      </a:lnTo>
                      <a:lnTo>
                        <a:pt x="865" y="1442"/>
                      </a:lnTo>
                      <a:lnTo>
                        <a:pt x="871" y="1455"/>
                      </a:lnTo>
                      <a:lnTo>
                        <a:pt x="877" y="1467"/>
                      </a:lnTo>
                      <a:lnTo>
                        <a:pt x="893" y="1483"/>
                      </a:lnTo>
                      <a:lnTo>
                        <a:pt x="908" y="1495"/>
                      </a:lnTo>
                      <a:lnTo>
                        <a:pt x="923" y="1504"/>
                      </a:lnTo>
                      <a:lnTo>
                        <a:pt x="939" y="1514"/>
                      </a:lnTo>
                      <a:lnTo>
                        <a:pt x="954" y="1517"/>
                      </a:lnTo>
                      <a:lnTo>
                        <a:pt x="970" y="1517"/>
                      </a:lnTo>
                      <a:lnTo>
                        <a:pt x="982" y="1514"/>
                      </a:lnTo>
                      <a:lnTo>
                        <a:pt x="994" y="1507"/>
                      </a:lnTo>
                      <a:lnTo>
                        <a:pt x="1001" y="1501"/>
                      </a:lnTo>
                      <a:lnTo>
                        <a:pt x="1007" y="1486"/>
                      </a:lnTo>
                      <a:lnTo>
                        <a:pt x="1010" y="1464"/>
                      </a:lnTo>
                      <a:lnTo>
                        <a:pt x="1013" y="1439"/>
                      </a:lnTo>
                      <a:lnTo>
                        <a:pt x="1019" y="1381"/>
                      </a:lnTo>
                      <a:lnTo>
                        <a:pt x="1022" y="1313"/>
                      </a:lnTo>
                      <a:lnTo>
                        <a:pt x="1025" y="1248"/>
                      </a:lnTo>
                      <a:lnTo>
                        <a:pt x="1025" y="1192"/>
                      </a:lnTo>
                      <a:lnTo>
                        <a:pt x="1025" y="1152"/>
                      </a:lnTo>
                      <a:lnTo>
                        <a:pt x="1025" y="1137"/>
                      </a:lnTo>
                      <a:lnTo>
                        <a:pt x="849" y="454"/>
                      </a:lnTo>
                      <a:lnTo>
                        <a:pt x="970" y="72"/>
                      </a:lnTo>
                      <a:lnTo>
                        <a:pt x="692" y="0"/>
                      </a:lnTo>
                      <a:close/>
                    </a:path>
                  </a:pathLst>
                </a:custGeom>
                <a:solidFill>
                  <a:srgbClr val="e5d8b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6" name="CustomShape 186"/>
                <p:cNvSpPr/>
                <p:nvPr/>
              </p:nvSpPr>
              <p:spPr>
                <a:xfrm>
                  <a:off x="4778640" y="2305080"/>
                  <a:ext cx="42480" cy="27720"/>
                </a:xfrm>
                <a:custGeom>
                  <a:avLst/>
                  <a:gdLst/>
                  <a:ahLst/>
                  <a:rect l="l" t="t" r="r" b="b"/>
                  <a:pathLst>
                    <a:path w="120" h="81">
                      <a:moveTo>
                        <a:pt x="0" y="81"/>
                      </a:moveTo>
                      <a:lnTo>
                        <a:pt x="74" y="0"/>
                      </a:lnTo>
                      <a:lnTo>
                        <a:pt x="120" y="7"/>
                      </a:lnTo>
                      <a:lnTo>
                        <a:pt x="65" y="31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7" name="CustomShape 187"/>
                <p:cNvSpPr/>
                <p:nvPr/>
              </p:nvSpPr>
              <p:spPr>
                <a:xfrm>
                  <a:off x="4904640" y="2388960"/>
                  <a:ext cx="168840" cy="130680"/>
                </a:xfrm>
                <a:custGeom>
                  <a:avLst/>
                  <a:gdLst/>
                  <a:ahLst/>
                  <a:rect l="l" t="t" r="r" b="b"/>
                  <a:pathLst>
                    <a:path w="464" h="361">
                      <a:moveTo>
                        <a:pt x="0" y="361"/>
                      </a:moveTo>
                      <a:lnTo>
                        <a:pt x="10" y="352"/>
                      </a:lnTo>
                      <a:lnTo>
                        <a:pt x="38" y="330"/>
                      </a:lnTo>
                      <a:lnTo>
                        <a:pt x="71" y="299"/>
                      </a:lnTo>
                      <a:lnTo>
                        <a:pt x="115" y="262"/>
                      </a:lnTo>
                      <a:lnTo>
                        <a:pt x="158" y="222"/>
                      </a:lnTo>
                      <a:lnTo>
                        <a:pt x="198" y="185"/>
                      </a:lnTo>
                      <a:lnTo>
                        <a:pt x="232" y="157"/>
                      </a:lnTo>
                      <a:lnTo>
                        <a:pt x="254" y="142"/>
                      </a:lnTo>
                      <a:lnTo>
                        <a:pt x="269" y="130"/>
                      </a:lnTo>
                      <a:lnTo>
                        <a:pt x="288" y="117"/>
                      </a:lnTo>
                      <a:lnTo>
                        <a:pt x="309" y="105"/>
                      </a:lnTo>
                      <a:lnTo>
                        <a:pt x="331" y="93"/>
                      </a:lnTo>
                      <a:lnTo>
                        <a:pt x="352" y="80"/>
                      </a:lnTo>
                      <a:lnTo>
                        <a:pt x="371" y="68"/>
                      </a:lnTo>
                      <a:lnTo>
                        <a:pt x="389" y="62"/>
                      </a:lnTo>
                      <a:lnTo>
                        <a:pt x="399" y="59"/>
                      </a:lnTo>
                      <a:lnTo>
                        <a:pt x="408" y="55"/>
                      </a:lnTo>
                      <a:lnTo>
                        <a:pt x="420" y="52"/>
                      </a:lnTo>
                      <a:lnTo>
                        <a:pt x="430" y="52"/>
                      </a:lnTo>
                      <a:lnTo>
                        <a:pt x="439" y="49"/>
                      </a:lnTo>
                      <a:lnTo>
                        <a:pt x="448" y="49"/>
                      </a:lnTo>
                      <a:lnTo>
                        <a:pt x="457" y="46"/>
                      </a:lnTo>
                      <a:lnTo>
                        <a:pt x="460" y="46"/>
                      </a:lnTo>
                      <a:lnTo>
                        <a:pt x="464" y="46"/>
                      </a:lnTo>
                      <a:lnTo>
                        <a:pt x="460" y="43"/>
                      </a:lnTo>
                      <a:lnTo>
                        <a:pt x="457" y="37"/>
                      </a:lnTo>
                      <a:lnTo>
                        <a:pt x="448" y="31"/>
                      </a:lnTo>
                      <a:lnTo>
                        <a:pt x="439" y="22"/>
                      </a:lnTo>
                      <a:lnTo>
                        <a:pt x="427" y="12"/>
                      </a:lnTo>
                      <a:lnTo>
                        <a:pt x="414" y="6"/>
                      </a:lnTo>
                      <a:lnTo>
                        <a:pt x="399" y="0"/>
                      </a:lnTo>
                      <a:lnTo>
                        <a:pt x="383" y="3"/>
                      </a:lnTo>
                      <a:lnTo>
                        <a:pt x="365" y="6"/>
                      </a:lnTo>
                      <a:lnTo>
                        <a:pt x="349" y="12"/>
                      </a:lnTo>
                      <a:lnTo>
                        <a:pt x="334" y="22"/>
                      </a:lnTo>
                      <a:lnTo>
                        <a:pt x="318" y="28"/>
                      </a:lnTo>
                      <a:lnTo>
                        <a:pt x="306" y="37"/>
                      </a:lnTo>
                      <a:lnTo>
                        <a:pt x="297" y="43"/>
                      </a:lnTo>
                      <a:lnTo>
                        <a:pt x="291" y="46"/>
                      </a:lnTo>
                      <a:lnTo>
                        <a:pt x="288" y="49"/>
                      </a:lnTo>
                      <a:lnTo>
                        <a:pt x="340" y="55"/>
                      </a:lnTo>
                      <a:lnTo>
                        <a:pt x="337" y="55"/>
                      </a:lnTo>
                      <a:lnTo>
                        <a:pt x="325" y="65"/>
                      </a:lnTo>
                      <a:lnTo>
                        <a:pt x="306" y="74"/>
                      </a:lnTo>
                      <a:lnTo>
                        <a:pt x="285" y="86"/>
                      </a:lnTo>
                      <a:lnTo>
                        <a:pt x="263" y="102"/>
                      </a:lnTo>
                      <a:lnTo>
                        <a:pt x="238" y="117"/>
                      </a:lnTo>
                      <a:lnTo>
                        <a:pt x="213" y="136"/>
                      </a:lnTo>
                      <a:lnTo>
                        <a:pt x="192" y="151"/>
                      </a:lnTo>
                      <a:lnTo>
                        <a:pt x="170" y="173"/>
                      </a:lnTo>
                      <a:lnTo>
                        <a:pt x="142" y="201"/>
                      </a:lnTo>
                      <a:lnTo>
                        <a:pt x="109" y="238"/>
                      </a:lnTo>
                      <a:lnTo>
                        <a:pt x="78" y="272"/>
                      </a:lnTo>
                      <a:lnTo>
                        <a:pt x="50" y="306"/>
                      </a:lnTo>
                      <a:lnTo>
                        <a:pt x="25" y="333"/>
                      </a:lnTo>
                      <a:lnTo>
                        <a:pt x="7" y="355"/>
                      </a:lnTo>
                      <a:lnTo>
                        <a:pt x="0" y="361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8" name="CustomShape 188"/>
                <p:cNvSpPr/>
                <p:nvPr/>
              </p:nvSpPr>
              <p:spPr>
                <a:xfrm>
                  <a:off x="4231080" y="1614600"/>
                  <a:ext cx="217080" cy="302400"/>
                </a:xfrm>
                <a:custGeom>
                  <a:avLst/>
                  <a:gdLst/>
                  <a:ahLst/>
                  <a:rect l="l" t="t" r="r" b="b"/>
                  <a:pathLst>
                    <a:path w="595" h="830">
                      <a:moveTo>
                        <a:pt x="0" y="658"/>
                      </a:moveTo>
                      <a:lnTo>
                        <a:pt x="3" y="661"/>
                      </a:lnTo>
                      <a:lnTo>
                        <a:pt x="12" y="670"/>
                      </a:lnTo>
                      <a:lnTo>
                        <a:pt x="27" y="685"/>
                      </a:lnTo>
                      <a:lnTo>
                        <a:pt x="49" y="704"/>
                      </a:lnTo>
                      <a:lnTo>
                        <a:pt x="74" y="722"/>
                      </a:lnTo>
                      <a:lnTo>
                        <a:pt x="108" y="738"/>
                      </a:lnTo>
                      <a:lnTo>
                        <a:pt x="123" y="744"/>
                      </a:lnTo>
                      <a:lnTo>
                        <a:pt x="145" y="750"/>
                      </a:lnTo>
                      <a:lnTo>
                        <a:pt x="163" y="753"/>
                      </a:lnTo>
                      <a:lnTo>
                        <a:pt x="185" y="756"/>
                      </a:lnTo>
                      <a:lnTo>
                        <a:pt x="225" y="759"/>
                      </a:lnTo>
                      <a:lnTo>
                        <a:pt x="256" y="759"/>
                      </a:lnTo>
                      <a:lnTo>
                        <a:pt x="287" y="759"/>
                      </a:lnTo>
                      <a:lnTo>
                        <a:pt x="311" y="753"/>
                      </a:lnTo>
                      <a:lnTo>
                        <a:pt x="333" y="747"/>
                      </a:lnTo>
                      <a:lnTo>
                        <a:pt x="355" y="738"/>
                      </a:lnTo>
                      <a:lnTo>
                        <a:pt x="376" y="722"/>
                      </a:lnTo>
                      <a:lnTo>
                        <a:pt x="401" y="701"/>
                      </a:lnTo>
                      <a:lnTo>
                        <a:pt x="423" y="679"/>
                      </a:lnTo>
                      <a:lnTo>
                        <a:pt x="444" y="654"/>
                      </a:lnTo>
                      <a:lnTo>
                        <a:pt x="463" y="630"/>
                      </a:lnTo>
                      <a:lnTo>
                        <a:pt x="478" y="605"/>
                      </a:lnTo>
                      <a:lnTo>
                        <a:pt x="491" y="580"/>
                      </a:lnTo>
                      <a:lnTo>
                        <a:pt x="503" y="556"/>
                      </a:lnTo>
                      <a:lnTo>
                        <a:pt x="512" y="531"/>
                      </a:lnTo>
                      <a:lnTo>
                        <a:pt x="521" y="509"/>
                      </a:lnTo>
                      <a:lnTo>
                        <a:pt x="528" y="482"/>
                      </a:lnTo>
                      <a:lnTo>
                        <a:pt x="537" y="435"/>
                      </a:lnTo>
                      <a:lnTo>
                        <a:pt x="543" y="386"/>
                      </a:lnTo>
                      <a:lnTo>
                        <a:pt x="549" y="330"/>
                      </a:lnTo>
                      <a:lnTo>
                        <a:pt x="555" y="278"/>
                      </a:lnTo>
                      <a:lnTo>
                        <a:pt x="562" y="235"/>
                      </a:lnTo>
                      <a:lnTo>
                        <a:pt x="565" y="207"/>
                      </a:lnTo>
                      <a:lnTo>
                        <a:pt x="565" y="194"/>
                      </a:lnTo>
                      <a:lnTo>
                        <a:pt x="534" y="0"/>
                      </a:lnTo>
                      <a:lnTo>
                        <a:pt x="537" y="3"/>
                      </a:lnTo>
                      <a:lnTo>
                        <a:pt x="546" y="12"/>
                      </a:lnTo>
                      <a:lnTo>
                        <a:pt x="558" y="31"/>
                      </a:lnTo>
                      <a:lnTo>
                        <a:pt x="571" y="55"/>
                      </a:lnTo>
                      <a:lnTo>
                        <a:pt x="583" y="92"/>
                      </a:lnTo>
                      <a:lnTo>
                        <a:pt x="592" y="142"/>
                      </a:lnTo>
                      <a:lnTo>
                        <a:pt x="595" y="173"/>
                      </a:lnTo>
                      <a:lnTo>
                        <a:pt x="595" y="207"/>
                      </a:lnTo>
                      <a:lnTo>
                        <a:pt x="595" y="241"/>
                      </a:lnTo>
                      <a:lnTo>
                        <a:pt x="595" y="281"/>
                      </a:lnTo>
                      <a:lnTo>
                        <a:pt x="586" y="361"/>
                      </a:lnTo>
                      <a:lnTo>
                        <a:pt x="577" y="435"/>
                      </a:lnTo>
                      <a:lnTo>
                        <a:pt x="562" y="503"/>
                      </a:lnTo>
                      <a:lnTo>
                        <a:pt x="543" y="565"/>
                      </a:lnTo>
                      <a:lnTo>
                        <a:pt x="521" y="617"/>
                      </a:lnTo>
                      <a:lnTo>
                        <a:pt x="497" y="667"/>
                      </a:lnTo>
                      <a:lnTo>
                        <a:pt x="472" y="707"/>
                      </a:lnTo>
                      <a:lnTo>
                        <a:pt x="441" y="744"/>
                      </a:lnTo>
                      <a:lnTo>
                        <a:pt x="426" y="759"/>
                      </a:lnTo>
                      <a:lnTo>
                        <a:pt x="410" y="772"/>
                      </a:lnTo>
                      <a:lnTo>
                        <a:pt x="392" y="784"/>
                      </a:lnTo>
                      <a:lnTo>
                        <a:pt x="376" y="796"/>
                      </a:lnTo>
                      <a:lnTo>
                        <a:pt x="339" y="812"/>
                      </a:lnTo>
                      <a:lnTo>
                        <a:pt x="305" y="821"/>
                      </a:lnTo>
                      <a:lnTo>
                        <a:pt x="277" y="827"/>
                      </a:lnTo>
                      <a:lnTo>
                        <a:pt x="253" y="830"/>
                      </a:lnTo>
                      <a:lnTo>
                        <a:pt x="234" y="830"/>
                      </a:lnTo>
                      <a:lnTo>
                        <a:pt x="231" y="830"/>
                      </a:lnTo>
                      <a:lnTo>
                        <a:pt x="98" y="784"/>
                      </a:lnTo>
                      <a:lnTo>
                        <a:pt x="0" y="658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9" name="CustomShape 189"/>
                <p:cNvSpPr/>
                <p:nvPr/>
              </p:nvSpPr>
              <p:spPr>
                <a:xfrm>
                  <a:off x="4215960" y="1926000"/>
                  <a:ext cx="67680" cy="68400"/>
                </a:xfrm>
                <a:custGeom>
                  <a:avLst/>
                  <a:gdLst/>
                  <a:ahLst/>
                  <a:rect l="l" t="t" r="r" b="b"/>
                  <a:pathLst>
                    <a:path w="189" h="191">
                      <a:moveTo>
                        <a:pt x="25" y="0"/>
                      </a:moveTo>
                      <a:lnTo>
                        <a:pt x="0" y="191"/>
                      </a:lnTo>
                      <a:lnTo>
                        <a:pt x="189" y="111"/>
                      </a:lnTo>
                      <a:lnTo>
                        <a:pt x="34" y="164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0" name="CustomShape 190"/>
                <p:cNvSpPr/>
                <p:nvPr/>
              </p:nvSpPr>
              <p:spPr>
                <a:xfrm>
                  <a:off x="4211640" y="2063160"/>
                  <a:ext cx="47160" cy="131760"/>
                </a:xfrm>
                <a:custGeom>
                  <a:avLst/>
                  <a:gdLst/>
                  <a:ahLst/>
                  <a:rect l="l" t="t" r="r" b="b"/>
                  <a:pathLst>
                    <a:path w="133" h="364">
                      <a:moveTo>
                        <a:pt x="9" y="6"/>
                      </a:moveTo>
                      <a:lnTo>
                        <a:pt x="9" y="6"/>
                      </a:lnTo>
                      <a:lnTo>
                        <a:pt x="6" y="12"/>
                      </a:lnTo>
                      <a:lnTo>
                        <a:pt x="3" y="24"/>
                      </a:lnTo>
                      <a:lnTo>
                        <a:pt x="3" y="37"/>
                      </a:lnTo>
                      <a:lnTo>
                        <a:pt x="0" y="55"/>
                      </a:lnTo>
                      <a:lnTo>
                        <a:pt x="3" y="77"/>
                      </a:lnTo>
                      <a:lnTo>
                        <a:pt x="6" y="102"/>
                      </a:lnTo>
                      <a:lnTo>
                        <a:pt x="16" y="129"/>
                      </a:lnTo>
                      <a:lnTo>
                        <a:pt x="28" y="160"/>
                      </a:lnTo>
                      <a:lnTo>
                        <a:pt x="43" y="197"/>
                      </a:lnTo>
                      <a:lnTo>
                        <a:pt x="65" y="237"/>
                      </a:lnTo>
                      <a:lnTo>
                        <a:pt x="83" y="274"/>
                      </a:lnTo>
                      <a:lnTo>
                        <a:pt x="102" y="311"/>
                      </a:lnTo>
                      <a:lnTo>
                        <a:pt x="117" y="339"/>
                      </a:lnTo>
                      <a:lnTo>
                        <a:pt x="130" y="358"/>
                      </a:lnTo>
                      <a:lnTo>
                        <a:pt x="133" y="364"/>
                      </a:lnTo>
                      <a:lnTo>
                        <a:pt x="130" y="358"/>
                      </a:lnTo>
                      <a:lnTo>
                        <a:pt x="117" y="333"/>
                      </a:lnTo>
                      <a:lnTo>
                        <a:pt x="102" y="299"/>
                      </a:lnTo>
                      <a:lnTo>
                        <a:pt x="87" y="259"/>
                      </a:lnTo>
                      <a:lnTo>
                        <a:pt x="68" y="216"/>
                      </a:lnTo>
                      <a:lnTo>
                        <a:pt x="53" y="176"/>
                      </a:lnTo>
                      <a:lnTo>
                        <a:pt x="40" y="142"/>
                      </a:lnTo>
                      <a:lnTo>
                        <a:pt x="34" y="120"/>
                      </a:lnTo>
                      <a:lnTo>
                        <a:pt x="31" y="105"/>
                      </a:lnTo>
                      <a:lnTo>
                        <a:pt x="31" y="86"/>
                      </a:lnTo>
                      <a:lnTo>
                        <a:pt x="31" y="68"/>
                      </a:lnTo>
                      <a:lnTo>
                        <a:pt x="31" y="46"/>
                      </a:lnTo>
                      <a:lnTo>
                        <a:pt x="31" y="30"/>
                      </a:lnTo>
                      <a:lnTo>
                        <a:pt x="31" y="15"/>
                      </a:lnTo>
                      <a:lnTo>
                        <a:pt x="31" y="6"/>
                      </a:lnTo>
                      <a:lnTo>
                        <a:pt x="34" y="0"/>
                      </a:lnTo>
                      <a:lnTo>
                        <a:pt x="9" y="6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1" name="CustomShape 191"/>
                <p:cNvSpPr/>
                <p:nvPr/>
              </p:nvSpPr>
              <p:spPr>
                <a:xfrm>
                  <a:off x="4234320" y="1908000"/>
                  <a:ext cx="143640" cy="550440"/>
                </a:xfrm>
                <a:custGeom>
                  <a:avLst/>
                  <a:gdLst/>
                  <a:ahLst/>
                  <a:rect l="l" t="t" r="r" b="b"/>
                  <a:pathLst>
                    <a:path w="395" h="1506">
                      <a:moveTo>
                        <a:pt x="0" y="18"/>
                      </a:moveTo>
                      <a:lnTo>
                        <a:pt x="6" y="21"/>
                      </a:lnTo>
                      <a:lnTo>
                        <a:pt x="28" y="24"/>
                      </a:lnTo>
                      <a:lnTo>
                        <a:pt x="59" y="30"/>
                      </a:lnTo>
                      <a:lnTo>
                        <a:pt x="96" y="37"/>
                      </a:lnTo>
                      <a:lnTo>
                        <a:pt x="133" y="49"/>
                      </a:lnTo>
                      <a:lnTo>
                        <a:pt x="167" y="58"/>
                      </a:lnTo>
                      <a:lnTo>
                        <a:pt x="182" y="64"/>
                      </a:lnTo>
                      <a:lnTo>
                        <a:pt x="194" y="74"/>
                      </a:lnTo>
                      <a:lnTo>
                        <a:pt x="204" y="80"/>
                      </a:lnTo>
                      <a:lnTo>
                        <a:pt x="210" y="86"/>
                      </a:lnTo>
                      <a:lnTo>
                        <a:pt x="219" y="101"/>
                      </a:lnTo>
                      <a:lnTo>
                        <a:pt x="225" y="120"/>
                      </a:lnTo>
                      <a:lnTo>
                        <a:pt x="225" y="135"/>
                      </a:lnTo>
                      <a:lnTo>
                        <a:pt x="225" y="154"/>
                      </a:lnTo>
                      <a:lnTo>
                        <a:pt x="225" y="172"/>
                      </a:lnTo>
                      <a:lnTo>
                        <a:pt x="222" y="188"/>
                      </a:lnTo>
                      <a:lnTo>
                        <a:pt x="216" y="200"/>
                      </a:lnTo>
                      <a:lnTo>
                        <a:pt x="210" y="213"/>
                      </a:lnTo>
                      <a:lnTo>
                        <a:pt x="204" y="228"/>
                      </a:lnTo>
                      <a:lnTo>
                        <a:pt x="191" y="250"/>
                      </a:lnTo>
                      <a:lnTo>
                        <a:pt x="179" y="277"/>
                      </a:lnTo>
                      <a:lnTo>
                        <a:pt x="167" y="311"/>
                      </a:lnTo>
                      <a:lnTo>
                        <a:pt x="154" y="345"/>
                      </a:lnTo>
                      <a:lnTo>
                        <a:pt x="142" y="386"/>
                      </a:lnTo>
                      <a:lnTo>
                        <a:pt x="136" y="423"/>
                      </a:lnTo>
                      <a:lnTo>
                        <a:pt x="136" y="460"/>
                      </a:lnTo>
                      <a:lnTo>
                        <a:pt x="139" y="494"/>
                      </a:lnTo>
                      <a:lnTo>
                        <a:pt x="142" y="531"/>
                      </a:lnTo>
                      <a:lnTo>
                        <a:pt x="148" y="565"/>
                      </a:lnTo>
                      <a:lnTo>
                        <a:pt x="157" y="602"/>
                      </a:lnTo>
                      <a:lnTo>
                        <a:pt x="167" y="636"/>
                      </a:lnTo>
                      <a:lnTo>
                        <a:pt x="179" y="670"/>
                      </a:lnTo>
                      <a:lnTo>
                        <a:pt x="194" y="701"/>
                      </a:lnTo>
                      <a:lnTo>
                        <a:pt x="210" y="728"/>
                      </a:lnTo>
                      <a:lnTo>
                        <a:pt x="225" y="759"/>
                      </a:lnTo>
                      <a:lnTo>
                        <a:pt x="241" y="790"/>
                      </a:lnTo>
                      <a:lnTo>
                        <a:pt x="259" y="827"/>
                      </a:lnTo>
                      <a:lnTo>
                        <a:pt x="275" y="864"/>
                      </a:lnTo>
                      <a:lnTo>
                        <a:pt x="287" y="904"/>
                      </a:lnTo>
                      <a:lnTo>
                        <a:pt x="302" y="944"/>
                      </a:lnTo>
                      <a:lnTo>
                        <a:pt x="315" y="985"/>
                      </a:lnTo>
                      <a:lnTo>
                        <a:pt x="327" y="1025"/>
                      </a:lnTo>
                      <a:lnTo>
                        <a:pt x="336" y="1071"/>
                      </a:lnTo>
                      <a:lnTo>
                        <a:pt x="340" y="1133"/>
                      </a:lnTo>
                      <a:lnTo>
                        <a:pt x="340" y="1201"/>
                      </a:lnTo>
                      <a:lnTo>
                        <a:pt x="340" y="1272"/>
                      </a:lnTo>
                      <a:lnTo>
                        <a:pt x="336" y="1337"/>
                      </a:lnTo>
                      <a:lnTo>
                        <a:pt x="333" y="1392"/>
                      </a:lnTo>
                      <a:lnTo>
                        <a:pt x="333" y="1429"/>
                      </a:lnTo>
                      <a:lnTo>
                        <a:pt x="330" y="1442"/>
                      </a:lnTo>
                      <a:lnTo>
                        <a:pt x="278" y="1482"/>
                      </a:lnTo>
                      <a:lnTo>
                        <a:pt x="281" y="1485"/>
                      </a:lnTo>
                      <a:lnTo>
                        <a:pt x="284" y="1485"/>
                      </a:lnTo>
                      <a:lnTo>
                        <a:pt x="287" y="1488"/>
                      </a:lnTo>
                      <a:lnTo>
                        <a:pt x="293" y="1491"/>
                      </a:lnTo>
                      <a:lnTo>
                        <a:pt x="302" y="1494"/>
                      </a:lnTo>
                      <a:lnTo>
                        <a:pt x="315" y="1500"/>
                      </a:lnTo>
                      <a:lnTo>
                        <a:pt x="327" y="1503"/>
                      </a:lnTo>
                      <a:lnTo>
                        <a:pt x="340" y="1506"/>
                      </a:lnTo>
                      <a:lnTo>
                        <a:pt x="352" y="1506"/>
                      </a:lnTo>
                      <a:lnTo>
                        <a:pt x="361" y="1506"/>
                      </a:lnTo>
                      <a:lnTo>
                        <a:pt x="367" y="1506"/>
                      </a:lnTo>
                      <a:lnTo>
                        <a:pt x="373" y="1503"/>
                      </a:lnTo>
                      <a:lnTo>
                        <a:pt x="380" y="1500"/>
                      </a:lnTo>
                      <a:lnTo>
                        <a:pt x="383" y="1500"/>
                      </a:lnTo>
                      <a:lnTo>
                        <a:pt x="383" y="1485"/>
                      </a:lnTo>
                      <a:lnTo>
                        <a:pt x="386" y="1442"/>
                      </a:lnTo>
                      <a:lnTo>
                        <a:pt x="389" y="1380"/>
                      </a:lnTo>
                      <a:lnTo>
                        <a:pt x="395" y="1303"/>
                      </a:lnTo>
                      <a:lnTo>
                        <a:pt x="395" y="1222"/>
                      </a:lnTo>
                      <a:lnTo>
                        <a:pt x="395" y="1139"/>
                      </a:lnTo>
                      <a:lnTo>
                        <a:pt x="392" y="1102"/>
                      </a:lnTo>
                      <a:lnTo>
                        <a:pt x="389" y="1065"/>
                      </a:lnTo>
                      <a:lnTo>
                        <a:pt x="386" y="1031"/>
                      </a:lnTo>
                      <a:lnTo>
                        <a:pt x="380" y="1003"/>
                      </a:lnTo>
                      <a:lnTo>
                        <a:pt x="364" y="948"/>
                      </a:lnTo>
                      <a:lnTo>
                        <a:pt x="343" y="883"/>
                      </a:lnTo>
                      <a:lnTo>
                        <a:pt x="321" y="818"/>
                      </a:lnTo>
                      <a:lnTo>
                        <a:pt x="296" y="753"/>
                      </a:lnTo>
                      <a:lnTo>
                        <a:pt x="275" y="694"/>
                      </a:lnTo>
                      <a:lnTo>
                        <a:pt x="256" y="648"/>
                      </a:lnTo>
                      <a:lnTo>
                        <a:pt x="244" y="617"/>
                      </a:lnTo>
                      <a:lnTo>
                        <a:pt x="238" y="605"/>
                      </a:lnTo>
                      <a:lnTo>
                        <a:pt x="238" y="599"/>
                      </a:lnTo>
                      <a:lnTo>
                        <a:pt x="231" y="577"/>
                      </a:lnTo>
                      <a:lnTo>
                        <a:pt x="228" y="543"/>
                      </a:lnTo>
                      <a:lnTo>
                        <a:pt x="225" y="503"/>
                      </a:lnTo>
                      <a:lnTo>
                        <a:pt x="225" y="457"/>
                      </a:lnTo>
                      <a:lnTo>
                        <a:pt x="228" y="404"/>
                      </a:lnTo>
                      <a:lnTo>
                        <a:pt x="231" y="376"/>
                      </a:lnTo>
                      <a:lnTo>
                        <a:pt x="238" y="352"/>
                      </a:lnTo>
                      <a:lnTo>
                        <a:pt x="244" y="324"/>
                      </a:lnTo>
                      <a:lnTo>
                        <a:pt x="253" y="299"/>
                      </a:lnTo>
                      <a:lnTo>
                        <a:pt x="272" y="250"/>
                      </a:lnTo>
                      <a:lnTo>
                        <a:pt x="290" y="203"/>
                      </a:lnTo>
                      <a:lnTo>
                        <a:pt x="309" y="166"/>
                      </a:lnTo>
                      <a:lnTo>
                        <a:pt x="324" y="132"/>
                      </a:lnTo>
                      <a:lnTo>
                        <a:pt x="336" y="105"/>
                      </a:lnTo>
                      <a:lnTo>
                        <a:pt x="346" y="86"/>
                      </a:lnTo>
                      <a:lnTo>
                        <a:pt x="352" y="74"/>
                      </a:lnTo>
                      <a:lnTo>
                        <a:pt x="355" y="68"/>
                      </a:lnTo>
                      <a:lnTo>
                        <a:pt x="83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2" name="CustomShape 192"/>
                <p:cNvSpPr/>
                <p:nvPr/>
              </p:nvSpPr>
              <p:spPr>
                <a:xfrm>
                  <a:off x="4410360" y="1613520"/>
                  <a:ext cx="339480" cy="696600"/>
                </a:xfrm>
                <a:custGeom>
                  <a:avLst/>
                  <a:gdLst/>
                  <a:ahLst/>
                  <a:rect l="l" t="t" r="r" b="b"/>
                  <a:pathLst>
                    <a:path w="927" h="1905">
                      <a:moveTo>
                        <a:pt x="130" y="367"/>
                      </a:moveTo>
                      <a:lnTo>
                        <a:pt x="130" y="373"/>
                      </a:lnTo>
                      <a:lnTo>
                        <a:pt x="127" y="392"/>
                      </a:lnTo>
                      <a:lnTo>
                        <a:pt x="124" y="417"/>
                      </a:lnTo>
                      <a:lnTo>
                        <a:pt x="124" y="447"/>
                      </a:lnTo>
                      <a:lnTo>
                        <a:pt x="124" y="466"/>
                      </a:lnTo>
                      <a:lnTo>
                        <a:pt x="127" y="481"/>
                      </a:lnTo>
                      <a:lnTo>
                        <a:pt x="133" y="500"/>
                      </a:lnTo>
                      <a:lnTo>
                        <a:pt x="139" y="515"/>
                      </a:lnTo>
                      <a:lnTo>
                        <a:pt x="146" y="531"/>
                      </a:lnTo>
                      <a:lnTo>
                        <a:pt x="158" y="546"/>
                      </a:lnTo>
                      <a:lnTo>
                        <a:pt x="170" y="559"/>
                      </a:lnTo>
                      <a:lnTo>
                        <a:pt x="189" y="571"/>
                      </a:lnTo>
                      <a:lnTo>
                        <a:pt x="223" y="586"/>
                      </a:lnTo>
                      <a:lnTo>
                        <a:pt x="254" y="593"/>
                      </a:lnTo>
                      <a:lnTo>
                        <a:pt x="281" y="596"/>
                      </a:lnTo>
                      <a:lnTo>
                        <a:pt x="309" y="593"/>
                      </a:lnTo>
                      <a:lnTo>
                        <a:pt x="334" y="583"/>
                      </a:lnTo>
                      <a:lnTo>
                        <a:pt x="359" y="571"/>
                      </a:lnTo>
                      <a:lnTo>
                        <a:pt x="380" y="559"/>
                      </a:lnTo>
                      <a:lnTo>
                        <a:pt x="405" y="543"/>
                      </a:lnTo>
                      <a:lnTo>
                        <a:pt x="426" y="525"/>
                      </a:lnTo>
                      <a:lnTo>
                        <a:pt x="448" y="503"/>
                      </a:lnTo>
                      <a:lnTo>
                        <a:pt x="467" y="475"/>
                      </a:lnTo>
                      <a:lnTo>
                        <a:pt x="488" y="447"/>
                      </a:lnTo>
                      <a:lnTo>
                        <a:pt x="507" y="420"/>
                      </a:lnTo>
                      <a:lnTo>
                        <a:pt x="522" y="395"/>
                      </a:lnTo>
                      <a:lnTo>
                        <a:pt x="541" y="373"/>
                      </a:lnTo>
                      <a:lnTo>
                        <a:pt x="556" y="358"/>
                      </a:lnTo>
                      <a:lnTo>
                        <a:pt x="569" y="349"/>
                      </a:lnTo>
                      <a:lnTo>
                        <a:pt x="584" y="339"/>
                      </a:lnTo>
                      <a:lnTo>
                        <a:pt x="593" y="330"/>
                      </a:lnTo>
                      <a:lnTo>
                        <a:pt x="602" y="321"/>
                      </a:lnTo>
                      <a:lnTo>
                        <a:pt x="612" y="309"/>
                      </a:lnTo>
                      <a:lnTo>
                        <a:pt x="618" y="293"/>
                      </a:lnTo>
                      <a:lnTo>
                        <a:pt x="624" y="271"/>
                      </a:lnTo>
                      <a:lnTo>
                        <a:pt x="627" y="241"/>
                      </a:lnTo>
                      <a:lnTo>
                        <a:pt x="630" y="210"/>
                      </a:lnTo>
                      <a:lnTo>
                        <a:pt x="633" y="182"/>
                      </a:lnTo>
                      <a:lnTo>
                        <a:pt x="633" y="157"/>
                      </a:lnTo>
                      <a:lnTo>
                        <a:pt x="636" y="136"/>
                      </a:lnTo>
                      <a:lnTo>
                        <a:pt x="636" y="120"/>
                      </a:lnTo>
                      <a:lnTo>
                        <a:pt x="640" y="108"/>
                      </a:lnTo>
                      <a:lnTo>
                        <a:pt x="640" y="99"/>
                      </a:lnTo>
                      <a:lnTo>
                        <a:pt x="640" y="95"/>
                      </a:lnTo>
                      <a:lnTo>
                        <a:pt x="553" y="61"/>
                      </a:lnTo>
                      <a:lnTo>
                        <a:pt x="695" y="71"/>
                      </a:lnTo>
                      <a:lnTo>
                        <a:pt x="559" y="37"/>
                      </a:lnTo>
                      <a:lnTo>
                        <a:pt x="689" y="49"/>
                      </a:lnTo>
                      <a:lnTo>
                        <a:pt x="553" y="0"/>
                      </a:lnTo>
                      <a:lnTo>
                        <a:pt x="812" y="6"/>
                      </a:lnTo>
                      <a:lnTo>
                        <a:pt x="707" y="18"/>
                      </a:lnTo>
                      <a:lnTo>
                        <a:pt x="809" y="40"/>
                      </a:lnTo>
                      <a:lnTo>
                        <a:pt x="714" y="55"/>
                      </a:lnTo>
                      <a:lnTo>
                        <a:pt x="788" y="74"/>
                      </a:lnTo>
                      <a:lnTo>
                        <a:pt x="655" y="92"/>
                      </a:lnTo>
                      <a:lnTo>
                        <a:pt x="778" y="114"/>
                      </a:lnTo>
                      <a:lnTo>
                        <a:pt x="673" y="117"/>
                      </a:lnTo>
                      <a:lnTo>
                        <a:pt x="769" y="142"/>
                      </a:lnTo>
                      <a:lnTo>
                        <a:pt x="677" y="148"/>
                      </a:lnTo>
                      <a:lnTo>
                        <a:pt x="741" y="176"/>
                      </a:lnTo>
                      <a:lnTo>
                        <a:pt x="738" y="182"/>
                      </a:lnTo>
                      <a:lnTo>
                        <a:pt x="735" y="191"/>
                      </a:lnTo>
                      <a:lnTo>
                        <a:pt x="732" y="200"/>
                      </a:lnTo>
                      <a:lnTo>
                        <a:pt x="726" y="210"/>
                      </a:lnTo>
                      <a:lnTo>
                        <a:pt x="723" y="219"/>
                      </a:lnTo>
                      <a:lnTo>
                        <a:pt x="714" y="231"/>
                      </a:lnTo>
                      <a:lnTo>
                        <a:pt x="707" y="241"/>
                      </a:lnTo>
                      <a:lnTo>
                        <a:pt x="698" y="253"/>
                      </a:lnTo>
                      <a:lnTo>
                        <a:pt x="689" y="275"/>
                      </a:lnTo>
                      <a:lnTo>
                        <a:pt x="683" y="302"/>
                      </a:lnTo>
                      <a:lnTo>
                        <a:pt x="673" y="333"/>
                      </a:lnTo>
                      <a:lnTo>
                        <a:pt x="664" y="364"/>
                      </a:lnTo>
                      <a:lnTo>
                        <a:pt x="658" y="392"/>
                      </a:lnTo>
                      <a:lnTo>
                        <a:pt x="652" y="414"/>
                      </a:lnTo>
                      <a:lnTo>
                        <a:pt x="646" y="423"/>
                      </a:lnTo>
                      <a:lnTo>
                        <a:pt x="633" y="438"/>
                      </a:lnTo>
                      <a:lnTo>
                        <a:pt x="609" y="472"/>
                      </a:lnTo>
                      <a:lnTo>
                        <a:pt x="578" y="515"/>
                      </a:lnTo>
                      <a:lnTo>
                        <a:pt x="544" y="562"/>
                      </a:lnTo>
                      <a:lnTo>
                        <a:pt x="510" y="608"/>
                      </a:lnTo>
                      <a:lnTo>
                        <a:pt x="482" y="648"/>
                      </a:lnTo>
                      <a:lnTo>
                        <a:pt x="460" y="679"/>
                      </a:lnTo>
                      <a:lnTo>
                        <a:pt x="454" y="688"/>
                      </a:lnTo>
                      <a:lnTo>
                        <a:pt x="562" y="840"/>
                      </a:lnTo>
                      <a:lnTo>
                        <a:pt x="553" y="837"/>
                      </a:lnTo>
                      <a:lnTo>
                        <a:pt x="535" y="827"/>
                      </a:lnTo>
                      <a:lnTo>
                        <a:pt x="504" y="815"/>
                      </a:lnTo>
                      <a:lnTo>
                        <a:pt x="470" y="806"/>
                      </a:lnTo>
                      <a:lnTo>
                        <a:pt x="433" y="793"/>
                      </a:lnTo>
                      <a:lnTo>
                        <a:pt x="399" y="790"/>
                      </a:lnTo>
                      <a:lnTo>
                        <a:pt x="383" y="787"/>
                      </a:lnTo>
                      <a:lnTo>
                        <a:pt x="371" y="790"/>
                      </a:lnTo>
                      <a:lnTo>
                        <a:pt x="359" y="793"/>
                      </a:lnTo>
                      <a:lnTo>
                        <a:pt x="352" y="799"/>
                      </a:lnTo>
                      <a:lnTo>
                        <a:pt x="346" y="809"/>
                      </a:lnTo>
                      <a:lnTo>
                        <a:pt x="343" y="815"/>
                      </a:lnTo>
                      <a:lnTo>
                        <a:pt x="340" y="824"/>
                      </a:lnTo>
                      <a:lnTo>
                        <a:pt x="340" y="833"/>
                      </a:lnTo>
                      <a:lnTo>
                        <a:pt x="343" y="855"/>
                      </a:lnTo>
                      <a:lnTo>
                        <a:pt x="349" y="877"/>
                      </a:lnTo>
                      <a:lnTo>
                        <a:pt x="362" y="898"/>
                      </a:lnTo>
                      <a:lnTo>
                        <a:pt x="374" y="920"/>
                      </a:lnTo>
                      <a:lnTo>
                        <a:pt x="386" y="938"/>
                      </a:lnTo>
                      <a:lnTo>
                        <a:pt x="402" y="957"/>
                      </a:lnTo>
                      <a:lnTo>
                        <a:pt x="417" y="979"/>
                      </a:lnTo>
                      <a:lnTo>
                        <a:pt x="439" y="1003"/>
                      </a:lnTo>
                      <a:lnTo>
                        <a:pt x="457" y="1028"/>
                      </a:lnTo>
                      <a:lnTo>
                        <a:pt x="482" y="1056"/>
                      </a:lnTo>
                      <a:lnTo>
                        <a:pt x="504" y="1087"/>
                      </a:lnTo>
                      <a:lnTo>
                        <a:pt x="522" y="1118"/>
                      </a:lnTo>
                      <a:lnTo>
                        <a:pt x="538" y="1148"/>
                      </a:lnTo>
                      <a:lnTo>
                        <a:pt x="553" y="1182"/>
                      </a:lnTo>
                      <a:lnTo>
                        <a:pt x="562" y="1219"/>
                      </a:lnTo>
                      <a:lnTo>
                        <a:pt x="578" y="1266"/>
                      </a:lnTo>
                      <a:lnTo>
                        <a:pt x="593" y="1315"/>
                      </a:lnTo>
                      <a:lnTo>
                        <a:pt x="612" y="1365"/>
                      </a:lnTo>
                      <a:lnTo>
                        <a:pt x="627" y="1414"/>
                      </a:lnTo>
                      <a:lnTo>
                        <a:pt x="643" y="1460"/>
                      </a:lnTo>
                      <a:lnTo>
                        <a:pt x="655" y="1494"/>
                      </a:lnTo>
                      <a:lnTo>
                        <a:pt x="667" y="1522"/>
                      </a:lnTo>
                      <a:lnTo>
                        <a:pt x="686" y="1550"/>
                      </a:lnTo>
                      <a:lnTo>
                        <a:pt x="717" y="1593"/>
                      </a:lnTo>
                      <a:lnTo>
                        <a:pt x="760" y="1646"/>
                      </a:lnTo>
                      <a:lnTo>
                        <a:pt x="806" y="1704"/>
                      </a:lnTo>
                      <a:lnTo>
                        <a:pt x="849" y="1757"/>
                      </a:lnTo>
                      <a:lnTo>
                        <a:pt x="890" y="1803"/>
                      </a:lnTo>
                      <a:lnTo>
                        <a:pt x="914" y="1834"/>
                      </a:lnTo>
                      <a:lnTo>
                        <a:pt x="927" y="1846"/>
                      </a:lnTo>
                      <a:lnTo>
                        <a:pt x="924" y="1905"/>
                      </a:lnTo>
                      <a:lnTo>
                        <a:pt x="612" y="1525"/>
                      </a:lnTo>
                      <a:lnTo>
                        <a:pt x="606" y="1510"/>
                      </a:lnTo>
                      <a:lnTo>
                        <a:pt x="587" y="1460"/>
                      </a:lnTo>
                      <a:lnTo>
                        <a:pt x="556" y="1392"/>
                      </a:lnTo>
                      <a:lnTo>
                        <a:pt x="519" y="1309"/>
                      </a:lnTo>
                      <a:lnTo>
                        <a:pt x="476" y="1219"/>
                      </a:lnTo>
                      <a:lnTo>
                        <a:pt x="430" y="1136"/>
                      </a:lnTo>
                      <a:lnTo>
                        <a:pt x="405" y="1099"/>
                      </a:lnTo>
                      <a:lnTo>
                        <a:pt x="380" y="1065"/>
                      </a:lnTo>
                      <a:lnTo>
                        <a:pt x="359" y="1034"/>
                      </a:lnTo>
                      <a:lnTo>
                        <a:pt x="334" y="1013"/>
                      </a:lnTo>
                      <a:lnTo>
                        <a:pt x="284" y="969"/>
                      </a:lnTo>
                      <a:lnTo>
                        <a:pt x="229" y="920"/>
                      </a:lnTo>
                      <a:lnTo>
                        <a:pt x="176" y="867"/>
                      </a:lnTo>
                      <a:lnTo>
                        <a:pt x="121" y="818"/>
                      </a:lnTo>
                      <a:lnTo>
                        <a:pt x="75" y="775"/>
                      </a:lnTo>
                      <a:lnTo>
                        <a:pt x="37" y="738"/>
                      </a:lnTo>
                      <a:lnTo>
                        <a:pt x="10" y="713"/>
                      </a:lnTo>
                      <a:lnTo>
                        <a:pt x="0" y="704"/>
                      </a:lnTo>
                      <a:lnTo>
                        <a:pt x="130" y="367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" name="CustomShape 193"/>
                <p:cNvSpPr/>
                <p:nvPr/>
              </p:nvSpPr>
              <p:spPr>
                <a:xfrm>
                  <a:off x="4208400" y="1622520"/>
                  <a:ext cx="209520" cy="254160"/>
                </a:xfrm>
                <a:custGeom>
                  <a:avLst/>
                  <a:gdLst/>
                  <a:ahLst/>
                  <a:rect l="l" t="t" r="r" b="b"/>
                  <a:pathLst>
                    <a:path w="574" h="698">
                      <a:moveTo>
                        <a:pt x="142" y="0"/>
                      </a:moveTo>
                      <a:lnTo>
                        <a:pt x="139" y="0"/>
                      </a:lnTo>
                      <a:lnTo>
                        <a:pt x="133" y="4"/>
                      </a:lnTo>
                      <a:lnTo>
                        <a:pt x="123" y="7"/>
                      </a:lnTo>
                      <a:lnTo>
                        <a:pt x="111" y="13"/>
                      </a:lnTo>
                      <a:lnTo>
                        <a:pt x="99" y="22"/>
                      </a:lnTo>
                      <a:lnTo>
                        <a:pt x="86" y="37"/>
                      </a:lnTo>
                      <a:lnTo>
                        <a:pt x="71" y="59"/>
                      </a:lnTo>
                      <a:lnTo>
                        <a:pt x="59" y="87"/>
                      </a:lnTo>
                      <a:lnTo>
                        <a:pt x="49" y="121"/>
                      </a:lnTo>
                      <a:lnTo>
                        <a:pt x="37" y="149"/>
                      </a:lnTo>
                      <a:lnTo>
                        <a:pt x="28" y="180"/>
                      </a:lnTo>
                      <a:lnTo>
                        <a:pt x="18" y="210"/>
                      </a:lnTo>
                      <a:lnTo>
                        <a:pt x="12" y="241"/>
                      </a:lnTo>
                      <a:lnTo>
                        <a:pt x="6" y="272"/>
                      </a:lnTo>
                      <a:lnTo>
                        <a:pt x="0" y="306"/>
                      </a:lnTo>
                      <a:lnTo>
                        <a:pt x="0" y="340"/>
                      </a:lnTo>
                      <a:lnTo>
                        <a:pt x="3" y="377"/>
                      </a:lnTo>
                      <a:lnTo>
                        <a:pt x="6" y="414"/>
                      </a:lnTo>
                      <a:lnTo>
                        <a:pt x="15" y="451"/>
                      </a:lnTo>
                      <a:lnTo>
                        <a:pt x="25" y="485"/>
                      </a:lnTo>
                      <a:lnTo>
                        <a:pt x="40" y="516"/>
                      </a:lnTo>
                      <a:lnTo>
                        <a:pt x="59" y="547"/>
                      </a:lnTo>
                      <a:lnTo>
                        <a:pt x="77" y="572"/>
                      </a:lnTo>
                      <a:lnTo>
                        <a:pt x="99" y="596"/>
                      </a:lnTo>
                      <a:lnTo>
                        <a:pt x="123" y="618"/>
                      </a:lnTo>
                      <a:lnTo>
                        <a:pt x="148" y="640"/>
                      </a:lnTo>
                      <a:lnTo>
                        <a:pt x="170" y="658"/>
                      </a:lnTo>
                      <a:lnTo>
                        <a:pt x="194" y="677"/>
                      </a:lnTo>
                      <a:lnTo>
                        <a:pt x="219" y="689"/>
                      </a:lnTo>
                      <a:lnTo>
                        <a:pt x="247" y="695"/>
                      </a:lnTo>
                      <a:lnTo>
                        <a:pt x="262" y="698"/>
                      </a:lnTo>
                      <a:lnTo>
                        <a:pt x="275" y="698"/>
                      </a:lnTo>
                      <a:lnTo>
                        <a:pt x="290" y="698"/>
                      </a:lnTo>
                      <a:lnTo>
                        <a:pt x="309" y="695"/>
                      </a:lnTo>
                      <a:lnTo>
                        <a:pt x="324" y="689"/>
                      </a:lnTo>
                      <a:lnTo>
                        <a:pt x="343" y="680"/>
                      </a:lnTo>
                      <a:lnTo>
                        <a:pt x="361" y="667"/>
                      </a:lnTo>
                      <a:lnTo>
                        <a:pt x="377" y="655"/>
                      </a:lnTo>
                      <a:lnTo>
                        <a:pt x="411" y="627"/>
                      </a:lnTo>
                      <a:lnTo>
                        <a:pt x="444" y="596"/>
                      </a:lnTo>
                      <a:lnTo>
                        <a:pt x="472" y="566"/>
                      </a:lnTo>
                      <a:lnTo>
                        <a:pt x="494" y="538"/>
                      </a:lnTo>
                      <a:lnTo>
                        <a:pt x="509" y="522"/>
                      </a:lnTo>
                      <a:lnTo>
                        <a:pt x="515" y="513"/>
                      </a:lnTo>
                      <a:lnTo>
                        <a:pt x="574" y="371"/>
                      </a:lnTo>
                      <a:lnTo>
                        <a:pt x="571" y="368"/>
                      </a:lnTo>
                      <a:lnTo>
                        <a:pt x="559" y="365"/>
                      </a:lnTo>
                      <a:lnTo>
                        <a:pt x="546" y="362"/>
                      </a:lnTo>
                      <a:lnTo>
                        <a:pt x="528" y="356"/>
                      </a:lnTo>
                      <a:lnTo>
                        <a:pt x="509" y="356"/>
                      </a:lnTo>
                      <a:lnTo>
                        <a:pt x="491" y="356"/>
                      </a:lnTo>
                      <a:lnTo>
                        <a:pt x="482" y="359"/>
                      </a:lnTo>
                      <a:lnTo>
                        <a:pt x="475" y="362"/>
                      </a:lnTo>
                      <a:lnTo>
                        <a:pt x="466" y="368"/>
                      </a:lnTo>
                      <a:lnTo>
                        <a:pt x="460" y="377"/>
                      </a:lnTo>
                      <a:lnTo>
                        <a:pt x="451" y="396"/>
                      </a:lnTo>
                      <a:lnTo>
                        <a:pt x="435" y="423"/>
                      </a:lnTo>
                      <a:lnTo>
                        <a:pt x="420" y="451"/>
                      </a:lnTo>
                      <a:lnTo>
                        <a:pt x="398" y="476"/>
                      </a:lnTo>
                      <a:lnTo>
                        <a:pt x="386" y="491"/>
                      </a:lnTo>
                      <a:lnTo>
                        <a:pt x="373" y="501"/>
                      </a:lnTo>
                      <a:lnTo>
                        <a:pt x="358" y="510"/>
                      </a:lnTo>
                      <a:lnTo>
                        <a:pt x="343" y="519"/>
                      </a:lnTo>
                      <a:lnTo>
                        <a:pt x="324" y="525"/>
                      </a:lnTo>
                      <a:lnTo>
                        <a:pt x="306" y="528"/>
                      </a:lnTo>
                      <a:lnTo>
                        <a:pt x="284" y="528"/>
                      </a:lnTo>
                      <a:lnTo>
                        <a:pt x="259" y="525"/>
                      </a:lnTo>
                      <a:lnTo>
                        <a:pt x="235" y="522"/>
                      </a:lnTo>
                      <a:lnTo>
                        <a:pt x="213" y="516"/>
                      </a:lnTo>
                      <a:lnTo>
                        <a:pt x="194" y="507"/>
                      </a:lnTo>
                      <a:lnTo>
                        <a:pt x="176" y="498"/>
                      </a:lnTo>
                      <a:lnTo>
                        <a:pt x="157" y="488"/>
                      </a:lnTo>
                      <a:lnTo>
                        <a:pt x="142" y="476"/>
                      </a:lnTo>
                      <a:lnTo>
                        <a:pt x="130" y="464"/>
                      </a:lnTo>
                      <a:lnTo>
                        <a:pt x="117" y="451"/>
                      </a:lnTo>
                      <a:lnTo>
                        <a:pt x="105" y="439"/>
                      </a:lnTo>
                      <a:lnTo>
                        <a:pt x="96" y="423"/>
                      </a:lnTo>
                      <a:lnTo>
                        <a:pt x="89" y="408"/>
                      </a:lnTo>
                      <a:lnTo>
                        <a:pt x="83" y="393"/>
                      </a:lnTo>
                      <a:lnTo>
                        <a:pt x="74" y="362"/>
                      </a:lnTo>
                      <a:lnTo>
                        <a:pt x="71" y="331"/>
                      </a:lnTo>
                      <a:lnTo>
                        <a:pt x="71" y="300"/>
                      </a:lnTo>
                      <a:lnTo>
                        <a:pt x="71" y="269"/>
                      </a:lnTo>
                      <a:lnTo>
                        <a:pt x="71" y="241"/>
                      </a:lnTo>
                      <a:lnTo>
                        <a:pt x="74" y="214"/>
                      </a:lnTo>
                      <a:lnTo>
                        <a:pt x="77" y="186"/>
                      </a:lnTo>
                      <a:lnTo>
                        <a:pt x="80" y="158"/>
                      </a:lnTo>
                      <a:lnTo>
                        <a:pt x="86" y="133"/>
                      </a:lnTo>
                      <a:lnTo>
                        <a:pt x="96" y="105"/>
                      </a:lnTo>
                      <a:lnTo>
                        <a:pt x="105" y="78"/>
                      </a:lnTo>
                      <a:lnTo>
                        <a:pt x="111" y="56"/>
                      </a:lnTo>
                      <a:lnTo>
                        <a:pt x="120" y="41"/>
                      </a:lnTo>
                      <a:lnTo>
                        <a:pt x="126" y="25"/>
                      </a:lnTo>
                      <a:lnTo>
                        <a:pt x="133" y="16"/>
                      </a:lnTo>
                      <a:lnTo>
                        <a:pt x="139" y="7"/>
                      </a:lnTo>
                      <a:lnTo>
                        <a:pt x="142" y="4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a6998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" name="CustomShape 194"/>
                <p:cNvSpPr/>
                <p:nvPr/>
              </p:nvSpPr>
              <p:spPr>
                <a:xfrm>
                  <a:off x="4008240" y="1985040"/>
                  <a:ext cx="291600" cy="221040"/>
                </a:xfrm>
                <a:custGeom>
                  <a:avLst/>
                  <a:gdLst/>
                  <a:ahLst/>
                  <a:rect l="l" t="t" r="r" b="b"/>
                  <a:pathLst>
                    <a:path w="797" h="608">
                      <a:moveTo>
                        <a:pt x="19" y="605"/>
                      </a:moveTo>
                      <a:lnTo>
                        <a:pt x="22" y="605"/>
                      </a:lnTo>
                      <a:lnTo>
                        <a:pt x="28" y="608"/>
                      </a:lnTo>
                      <a:lnTo>
                        <a:pt x="38" y="608"/>
                      </a:lnTo>
                      <a:lnTo>
                        <a:pt x="50" y="608"/>
                      </a:lnTo>
                      <a:lnTo>
                        <a:pt x="62" y="608"/>
                      </a:lnTo>
                      <a:lnTo>
                        <a:pt x="75" y="605"/>
                      </a:lnTo>
                      <a:lnTo>
                        <a:pt x="87" y="602"/>
                      </a:lnTo>
                      <a:lnTo>
                        <a:pt x="99" y="595"/>
                      </a:lnTo>
                      <a:lnTo>
                        <a:pt x="112" y="586"/>
                      </a:lnTo>
                      <a:lnTo>
                        <a:pt x="121" y="574"/>
                      </a:lnTo>
                      <a:lnTo>
                        <a:pt x="130" y="558"/>
                      </a:lnTo>
                      <a:lnTo>
                        <a:pt x="139" y="543"/>
                      </a:lnTo>
                      <a:lnTo>
                        <a:pt x="146" y="528"/>
                      </a:lnTo>
                      <a:lnTo>
                        <a:pt x="149" y="515"/>
                      </a:lnTo>
                      <a:lnTo>
                        <a:pt x="152" y="506"/>
                      </a:lnTo>
                      <a:lnTo>
                        <a:pt x="155" y="503"/>
                      </a:lnTo>
                      <a:lnTo>
                        <a:pt x="167" y="494"/>
                      </a:lnTo>
                      <a:lnTo>
                        <a:pt x="198" y="466"/>
                      </a:lnTo>
                      <a:lnTo>
                        <a:pt x="247" y="426"/>
                      </a:lnTo>
                      <a:lnTo>
                        <a:pt x="303" y="379"/>
                      </a:lnTo>
                      <a:lnTo>
                        <a:pt x="362" y="333"/>
                      </a:lnTo>
                      <a:lnTo>
                        <a:pt x="420" y="293"/>
                      </a:lnTo>
                      <a:lnTo>
                        <a:pt x="448" y="274"/>
                      </a:lnTo>
                      <a:lnTo>
                        <a:pt x="473" y="259"/>
                      </a:lnTo>
                      <a:lnTo>
                        <a:pt x="491" y="250"/>
                      </a:lnTo>
                      <a:lnTo>
                        <a:pt x="510" y="243"/>
                      </a:lnTo>
                      <a:lnTo>
                        <a:pt x="544" y="231"/>
                      </a:lnTo>
                      <a:lnTo>
                        <a:pt x="584" y="206"/>
                      </a:lnTo>
                      <a:lnTo>
                        <a:pt x="630" y="176"/>
                      </a:lnTo>
                      <a:lnTo>
                        <a:pt x="677" y="145"/>
                      </a:lnTo>
                      <a:lnTo>
                        <a:pt x="720" y="114"/>
                      </a:lnTo>
                      <a:lnTo>
                        <a:pt x="754" y="86"/>
                      </a:lnTo>
                      <a:lnTo>
                        <a:pt x="779" y="67"/>
                      </a:lnTo>
                      <a:lnTo>
                        <a:pt x="788" y="61"/>
                      </a:lnTo>
                      <a:lnTo>
                        <a:pt x="797" y="0"/>
                      </a:lnTo>
                      <a:lnTo>
                        <a:pt x="791" y="3"/>
                      </a:lnTo>
                      <a:lnTo>
                        <a:pt x="779" y="9"/>
                      </a:lnTo>
                      <a:lnTo>
                        <a:pt x="757" y="21"/>
                      </a:lnTo>
                      <a:lnTo>
                        <a:pt x="729" y="34"/>
                      </a:lnTo>
                      <a:lnTo>
                        <a:pt x="701" y="49"/>
                      </a:lnTo>
                      <a:lnTo>
                        <a:pt x="674" y="64"/>
                      </a:lnTo>
                      <a:lnTo>
                        <a:pt x="652" y="83"/>
                      </a:lnTo>
                      <a:lnTo>
                        <a:pt x="633" y="95"/>
                      </a:lnTo>
                      <a:lnTo>
                        <a:pt x="618" y="111"/>
                      </a:lnTo>
                      <a:lnTo>
                        <a:pt x="606" y="126"/>
                      </a:lnTo>
                      <a:lnTo>
                        <a:pt x="593" y="138"/>
                      </a:lnTo>
                      <a:lnTo>
                        <a:pt x="584" y="154"/>
                      </a:lnTo>
                      <a:lnTo>
                        <a:pt x="572" y="166"/>
                      </a:lnTo>
                      <a:lnTo>
                        <a:pt x="556" y="176"/>
                      </a:lnTo>
                      <a:lnTo>
                        <a:pt x="538" y="185"/>
                      </a:lnTo>
                      <a:lnTo>
                        <a:pt x="519" y="191"/>
                      </a:lnTo>
                      <a:lnTo>
                        <a:pt x="494" y="197"/>
                      </a:lnTo>
                      <a:lnTo>
                        <a:pt x="467" y="210"/>
                      </a:lnTo>
                      <a:lnTo>
                        <a:pt x="439" y="228"/>
                      </a:lnTo>
                      <a:lnTo>
                        <a:pt x="408" y="250"/>
                      </a:lnTo>
                      <a:lnTo>
                        <a:pt x="377" y="274"/>
                      </a:lnTo>
                      <a:lnTo>
                        <a:pt x="343" y="299"/>
                      </a:lnTo>
                      <a:lnTo>
                        <a:pt x="312" y="324"/>
                      </a:lnTo>
                      <a:lnTo>
                        <a:pt x="285" y="348"/>
                      </a:lnTo>
                      <a:lnTo>
                        <a:pt x="257" y="370"/>
                      </a:lnTo>
                      <a:lnTo>
                        <a:pt x="229" y="392"/>
                      </a:lnTo>
                      <a:lnTo>
                        <a:pt x="204" y="410"/>
                      </a:lnTo>
                      <a:lnTo>
                        <a:pt x="180" y="426"/>
                      </a:lnTo>
                      <a:lnTo>
                        <a:pt x="158" y="444"/>
                      </a:lnTo>
                      <a:lnTo>
                        <a:pt x="139" y="460"/>
                      </a:lnTo>
                      <a:lnTo>
                        <a:pt x="127" y="472"/>
                      </a:lnTo>
                      <a:lnTo>
                        <a:pt x="118" y="487"/>
                      </a:lnTo>
                      <a:lnTo>
                        <a:pt x="112" y="500"/>
                      </a:lnTo>
                      <a:lnTo>
                        <a:pt x="105" y="512"/>
                      </a:lnTo>
                      <a:lnTo>
                        <a:pt x="99" y="521"/>
                      </a:lnTo>
                      <a:lnTo>
                        <a:pt x="96" y="528"/>
                      </a:lnTo>
                      <a:lnTo>
                        <a:pt x="90" y="534"/>
                      </a:lnTo>
                      <a:lnTo>
                        <a:pt x="84" y="540"/>
                      </a:lnTo>
                      <a:lnTo>
                        <a:pt x="78" y="546"/>
                      </a:lnTo>
                      <a:lnTo>
                        <a:pt x="68" y="549"/>
                      </a:lnTo>
                      <a:lnTo>
                        <a:pt x="56" y="555"/>
                      </a:lnTo>
                      <a:lnTo>
                        <a:pt x="47" y="562"/>
                      </a:lnTo>
                      <a:lnTo>
                        <a:pt x="34" y="565"/>
                      </a:lnTo>
                      <a:lnTo>
                        <a:pt x="22" y="571"/>
                      </a:lnTo>
                      <a:lnTo>
                        <a:pt x="13" y="574"/>
                      </a:lnTo>
                      <a:lnTo>
                        <a:pt x="7" y="574"/>
                      </a:lnTo>
                      <a:lnTo>
                        <a:pt x="0" y="577"/>
                      </a:lnTo>
                      <a:lnTo>
                        <a:pt x="19" y="605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5" name="CustomShape 195"/>
                <p:cNvSpPr/>
                <p:nvPr/>
              </p:nvSpPr>
              <p:spPr>
                <a:xfrm>
                  <a:off x="4222800" y="1840680"/>
                  <a:ext cx="160920" cy="618840"/>
                </a:xfrm>
                <a:custGeom>
                  <a:avLst/>
                  <a:gdLst/>
                  <a:ahLst/>
                  <a:rect l="l" t="t" r="r" b="b"/>
                  <a:pathLst>
                    <a:path w="442" h="1693">
                      <a:moveTo>
                        <a:pt x="9" y="0"/>
                      </a:moveTo>
                      <a:lnTo>
                        <a:pt x="9" y="3"/>
                      </a:lnTo>
                      <a:lnTo>
                        <a:pt x="12" y="10"/>
                      </a:lnTo>
                      <a:lnTo>
                        <a:pt x="15" y="19"/>
                      </a:lnTo>
                      <a:lnTo>
                        <a:pt x="19" y="31"/>
                      </a:lnTo>
                      <a:lnTo>
                        <a:pt x="22" y="47"/>
                      </a:lnTo>
                      <a:lnTo>
                        <a:pt x="28" y="62"/>
                      </a:lnTo>
                      <a:lnTo>
                        <a:pt x="37" y="81"/>
                      </a:lnTo>
                      <a:lnTo>
                        <a:pt x="46" y="96"/>
                      </a:lnTo>
                      <a:lnTo>
                        <a:pt x="56" y="112"/>
                      </a:lnTo>
                      <a:lnTo>
                        <a:pt x="62" y="127"/>
                      </a:lnTo>
                      <a:lnTo>
                        <a:pt x="71" y="136"/>
                      </a:lnTo>
                      <a:lnTo>
                        <a:pt x="74" y="146"/>
                      </a:lnTo>
                      <a:lnTo>
                        <a:pt x="80" y="152"/>
                      </a:lnTo>
                      <a:lnTo>
                        <a:pt x="83" y="155"/>
                      </a:lnTo>
                      <a:lnTo>
                        <a:pt x="83" y="158"/>
                      </a:lnTo>
                      <a:lnTo>
                        <a:pt x="86" y="158"/>
                      </a:lnTo>
                      <a:lnTo>
                        <a:pt x="83" y="158"/>
                      </a:lnTo>
                      <a:lnTo>
                        <a:pt x="77" y="155"/>
                      </a:lnTo>
                      <a:lnTo>
                        <a:pt x="71" y="155"/>
                      </a:lnTo>
                      <a:lnTo>
                        <a:pt x="62" y="155"/>
                      </a:lnTo>
                      <a:lnTo>
                        <a:pt x="52" y="158"/>
                      </a:lnTo>
                      <a:lnTo>
                        <a:pt x="40" y="161"/>
                      </a:lnTo>
                      <a:lnTo>
                        <a:pt x="31" y="167"/>
                      </a:lnTo>
                      <a:lnTo>
                        <a:pt x="22" y="176"/>
                      </a:lnTo>
                      <a:lnTo>
                        <a:pt x="12" y="192"/>
                      </a:lnTo>
                      <a:lnTo>
                        <a:pt x="6" y="207"/>
                      </a:lnTo>
                      <a:lnTo>
                        <a:pt x="3" y="226"/>
                      </a:lnTo>
                      <a:lnTo>
                        <a:pt x="0" y="247"/>
                      </a:lnTo>
                      <a:lnTo>
                        <a:pt x="0" y="266"/>
                      </a:lnTo>
                      <a:lnTo>
                        <a:pt x="0" y="278"/>
                      </a:lnTo>
                      <a:lnTo>
                        <a:pt x="0" y="291"/>
                      </a:lnTo>
                      <a:lnTo>
                        <a:pt x="0" y="294"/>
                      </a:lnTo>
                      <a:lnTo>
                        <a:pt x="0" y="291"/>
                      </a:lnTo>
                      <a:lnTo>
                        <a:pt x="3" y="281"/>
                      </a:lnTo>
                      <a:lnTo>
                        <a:pt x="9" y="269"/>
                      </a:lnTo>
                      <a:lnTo>
                        <a:pt x="15" y="257"/>
                      </a:lnTo>
                      <a:lnTo>
                        <a:pt x="25" y="241"/>
                      </a:lnTo>
                      <a:lnTo>
                        <a:pt x="37" y="229"/>
                      </a:lnTo>
                      <a:lnTo>
                        <a:pt x="49" y="217"/>
                      </a:lnTo>
                      <a:lnTo>
                        <a:pt x="62" y="213"/>
                      </a:lnTo>
                      <a:lnTo>
                        <a:pt x="80" y="210"/>
                      </a:lnTo>
                      <a:lnTo>
                        <a:pt x="108" y="213"/>
                      </a:lnTo>
                      <a:lnTo>
                        <a:pt x="145" y="220"/>
                      </a:lnTo>
                      <a:lnTo>
                        <a:pt x="182" y="229"/>
                      </a:lnTo>
                      <a:lnTo>
                        <a:pt x="219" y="238"/>
                      </a:lnTo>
                      <a:lnTo>
                        <a:pt x="253" y="247"/>
                      </a:lnTo>
                      <a:lnTo>
                        <a:pt x="278" y="254"/>
                      </a:lnTo>
                      <a:lnTo>
                        <a:pt x="296" y="260"/>
                      </a:lnTo>
                      <a:lnTo>
                        <a:pt x="306" y="266"/>
                      </a:lnTo>
                      <a:lnTo>
                        <a:pt x="312" y="266"/>
                      </a:lnTo>
                      <a:lnTo>
                        <a:pt x="321" y="269"/>
                      </a:lnTo>
                      <a:lnTo>
                        <a:pt x="327" y="272"/>
                      </a:lnTo>
                      <a:lnTo>
                        <a:pt x="330" y="275"/>
                      </a:lnTo>
                      <a:lnTo>
                        <a:pt x="333" y="278"/>
                      </a:lnTo>
                      <a:lnTo>
                        <a:pt x="337" y="284"/>
                      </a:lnTo>
                      <a:lnTo>
                        <a:pt x="340" y="291"/>
                      </a:lnTo>
                      <a:lnTo>
                        <a:pt x="337" y="303"/>
                      </a:lnTo>
                      <a:lnTo>
                        <a:pt x="327" y="325"/>
                      </a:lnTo>
                      <a:lnTo>
                        <a:pt x="312" y="349"/>
                      </a:lnTo>
                      <a:lnTo>
                        <a:pt x="293" y="377"/>
                      </a:lnTo>
                      <a:lnTo>
                        <a:pt x="275" y="411"/>
                      </a:lnTo>
                      <a:lnTo>
                        <a:pt x="256" y="445"/>
                      </a:lnTo>
                      <a:lnTo>
                        <a:pt x="241" y="479"/>
                      </a:lnTo>
                      <a:lnTo>
                        <a:pt x="228" y="516"/>
                      </a:lnTo>
                      <a:lnTo>
                        <a:pt x="222" y="547"/>
                      </a:lnTo>
                      <a:lnTo>
                        <a:pt x="216" y="575"/>
                      </a:lnTo>
                      <a:lnTo>
                        <a:pt x="210" y="599"/>
                      </a:lnTo>
                      <a:lnTo>
                        <a:pt x="207" y="621"/>
                      </a:lnTo>
                      <a:lnTo>
                        <a:pt x="204" y="646"/>
                      </a:lnTo>
                      <a:lnTo>
                        <a:pt x="204" y="670"/>
                      </a:lnTo>
                      <a:lnTo>
                        <a:pt x="207" y="698"/>
                      </a:lnTo>
                      <a:lnTo>
                        <a:pt x="213" y="735"/>
                      </a:lnTo>
                      <a:lnTo>
                        <a:pt x="225" y="775"/>
                      </a:lnTo>
                      <a:lnTo>
                        <a:pt x="238" y="816"/>
                      </a:lnTo>
                      <a:lnTo>
                        <a:pt x="253" y="859"/>
                      </a:lnTo>
                      <a:lnTo>
                        <a:pt x="269" y="899"/>
                      </a:lnTo>
                      <a:lnTo>
                        <a:pt x="284" y="936"/>
                      </a:lnTo>
                      <a:lnTo>
                        <a:pt x="299" y="970"/>
                      </a:lnTo>
                      <a:lnTo>
                        <a:pt x="312" y="1001"/>
                      </a:lnTo>
                      <a:lnTo>
                        <a:pt x="324" y="1026"/>
                      </a:lnTo>
                      <a:lnTo>
                        <a:pt x="333" y="1050"/>
                      </a:lnTo>
                      <a:lnTo>
                        <a:pt x="343" y="1078"/>
                      </a:lnTo>
                      <a:lnTo>
                        <a:pt x="349" y="1106"/>
                      </a:lnTo>
                      <a:lnTo>
                        <a:pt x="358" y="1137"/>
                      </a:lnTo>
                      <a:lnTo>
                        <a:pt x="367" y="1171"/>
                      </a:lnTo>
                      <a:lnTo>
                        <a:pt x="377" y="1205"/>
                      </a:lnTo>
                      <a:lnTo>
                        <a:pt x="383" y="1242"/>
                      </a:lnTo>
                      <a:lnTo>
                        <a:pt x="389" y="1282"/>
                      </a:lnTo>
                      <a:lnTo>
                        <a:pt x="392" y="1325"/>
                      </a:lnTo>
                      <a:lnTo>
                        <a:pt x="392" y="1374"/>
                      </a:lnTo>
                      <a:lnTo>
                        <a:pt x="389" y="1430"/>
                      </a:lnTo>
                      <a:lnTo>
                        <a:pt x="389" y="1486"/>
                      </a:lnTo>
                      <a:lnTo>
                        <a:pt x="386" y="1538"/>
                      </a:lnTo>
                      <a:lnTo>
                        <a:pt x="383" y="1581"/>
                      </a:lnTo>
                      <a:lnTo>
                        <a:pt x="380" y="1615"/>
                      </a:lnTo>
                      <a:lnTo>
                        <a:pt x="383" y="1631"/>
                      </a:lnTo>
                      <a:lnTo>
                        <a:pt x="383" y="1640"/>
                      </a:lnTo>
                      <a:lnTo>
                        <a:pt x="389" y="1652"/>
                      </a:lnTo>
                      <a:lnTo>
                        <a:pt x="392" y="1662"/>
                      </a:lnTo>
                      <a:lnTo>
                        <a:pt x="398" y="1671"/>
                      </a:lnTo>
                      <a:lnTo>
                        <a:pt x="401" y="1680"/>
                      </a:lnTo>
                      <a:lnTo>
                        <a:pt x="408" y="1686"/>
                      </a:lnTo>
                      <a:lnTo>
                        <a:pt x="411" y="1689"/>
                      </a:lnTo>
                      <a:lnTo>
                        <a:pt x="411" y="1693"/>
                      </a:lnTo>
                      <a:lnTo>
                        <a:pt x="429" y="1603"/>
                      </a:lnTo>
                      <a:lnTo>
                        <a:pt x="432" y="1588"/>
                      </a:lnTo>
                      <a:lnTo>
                        <a:pt x="432" y="1554"/>
                      </a:lnTo>
                      <a:lnTo>
                        <a:pt x="435" y="1498"/>
                      </a:lnTo>
                      <a:lnTo>
                        <a:pt x="438" y="1436"/>
                      </a:lnTo>
                      <a:lnTo>
                        <a:pt x="442" y="1368"/>
                      </a:lnTo>
                      <a:lnTo>
                        <a:pt x="442" y="1303"/>
                      </a:lnTo>
                      <a:lnTo>
                        <a:pt x="438" y="1245"/>
                      </a:lnTo>
                      <a:lnTo>
                        <a:pt x="435" y="1202"/>
                      </a:lnTo>
                      <a:lnTo>
                        <a:pt x="426" y="1168"/>
                      </a:lnTo>
                      <a:lnTo>
                        <a:pt x="414" y="1124"/>
                      </a:lnTo>
                      <a:lnTo>
                        <a:pt x="398" y="1084"/>
                      </a:lnTo>
                      <a:lnTo>
                        <a:pt x="383" y="1041"/>
                      </a:lnTo>
                      <a:lnTo>
                        <a:pt x="367" y="1004"/>
                      </a:lnTo>
                      <a:lnTo>
                        <a:pt x="352" y="973"/>
                      </a:lnTo>
                      <a:lnTo>
                        <a:pt x="343" y="951"/>
                      </a:lnTo>
                      <a:lnTo>
                        <a:pt x="340" y="945"/>
                      </a:lnTo>
                      <a:lnTo>
                        <a:pt x="337" y="936"/>
                      </a:lnTo>
                      <a:lnTo>
                        <a:pt x="330" y="911"/>
                      </a:lnTo>
                      <a:lnTo>
                        <a:pt x="318" y="877"/>
                      </a:lnTo>
                      <a:lnTo>
                        <a:pt x="303" y="834"/>
                      </a:lnTo>
                      <a:lnTo>
                        <a:pt x="290" y="785"/>
                      </a:lnTo>
                      <a:lnTo>
                        <a:pt x="278" y="735"/>
                      </a:lnTo>
                      <a:lnTo>
                        <a:pt x="272" y="689"/>
                      </a:lnTo>
                      <a:lnTo>
                        <a:pt x="269" y="649"/>
                      </a:lnTo>
                      <a:lnTo>
                        <a:pt x="275" y="609"/>
                      </a:lnTo>
                      <a:lnTo>
                        <a:pt x="284" y="569"/>
                      </a:lnTo>
                      <a:lnTo>
                        <a:pt x="299" y="528"/>
                      </a:lnTo>
                      <a:lnTo>
                        <a:pt x="315" y="491"/>
                      </a:lnTo>
                      <a:lnTo>
                        <a:pt x="330" y="457"/>
                      </a:lnTo>
                      <a:lnTo>
                        <a:pt x="343" y="430"/>
                      </a:lnTo>
                      <a:lnTo>
                        <a:pt x="352" y="411"/>
                      </a:lnTo>
                      <a:lnTo>
                        <a:pt x="355" y="405"/>
                      </a:lnTo>
                      <a:lnTo>
                        <a:pt x="392" y="241"/>
                      </a:lnTo>
                      <a:lnTo>
                        <a:pt x="389" y="238"/>
                      </a:lnTo>
                      <a:lnTo>
                        <a:pt x="383" y="232"/>
                      </a:lnTo>
                      <a:lnTo>
                        <a:pt x="374" y="223"/>
                      </a:lnTo>
                      <a:lnTo>
                        <a:pt x="358" y="213"/>
                      </a:lnTo>
                      <a:lnTo>
                        <a:pt x="340" y="201"/>
                      </a:lnTo>
                      <a:lnTo>
                        <a:pt x="318" y="189"/>
                      </a:lnTo>
                      <a:lnTo>
                        <a:pt x="293" y="179"/>
                      </a:lnTo>
                      <a:lnTo>
                        <a:pt x="266" y="170"/>
                      </a:lnTo>
                      <a:lnTo>
                        <a:pt x="238" y="167"/>
                      </a:lnTo>
                      <a:lnTo>
                        <a:pt x="213" y="161"/>
                      </a:lnTo>
                      <a:lnTo>
                        <a:pt x="191" y="158"/>
                      </a:lnTo>
                      <a:lnTo>
                        <a:pt x="173" y="155"/>
                      </a:lnTo>
                      <a:lnTo>
                        <a:pt x="154" y="149"/>
                      </a:lnTo>
                      <a:lnTo>
                        <a:pt x="139" y="139"/>
                      </a:lnTo>
                      <a:lnTo>
                        <a:pt x="120" y="130"/>
                      </a:lnTo>
                      <a:lnTo>
                        <a:pt x="102" y="115"/>
                      </a:lnTo>
                      <a:lnTo>
                        <a:pt x="80" y="99"/>
                      </a:lnTo>
                      <a:lnTo>
                        <a:pt x="65" y="78"/>
                      </a:lnTo>
                      <a:lnTo>
                        <a:pt x="49" y="59"/>
                      </a:lnTo>
                      <a:lnTo>
                        <a:pt x="34" y="41"/>
                      </a:lnTo>
                      <a:lnTo>
                        <a:pt x="25" y="25"/>
                      </a:lnTo>
                      <a:lnTo>
                        <a:pt x="15" y="13"/>
                      </a:lnTo>
                      <a:lnTo>
                        <a:pt x="12" y="3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" name="CustomShape 196"/>
                <p:cNvSpPr/>
                <p:nvPr/>
              </p:nvSpPr>
              <p:spPr>
                <a:xfrm>
                  <a:off x="4327560" y="1611360"/>
                  <a:ext cx="128880" cy="312840"/>
                </a:xfrm>
                <a:custGeom>
                  <a:avLst/>
                  <a:gdLst/>
                  <a:ahLst/>
                  <a:rect l="l" t="t" r="r" b="b"/>
                  <a:pathLst>
                    <a:path w="355" h="858">
                      <a:moveTo>
                        <a:pt x="0" y="809"/>
                      </a:moveTo>
                      <a:lnTo>
                        <a:pt x="6" y="809"/>
                      </a:lnTo>
                      <a:lnTo>
                        <a:pt x="19" y="802"/>
                      </a:lnTo>
                      <a:lnTo>
                        <a:pt x="40" y="796"/>
                      </a:lnTo>
                      <a:lnTo>
                        <a:pt x="65" y="787"/>
                      </a:lnTo>
                      <a:lnTo>
                        <a:pt x="96" y="772"/>
                      </a:lnTo>
                      <a:lnTo>
                        <a:pt x="124" y="756"/>
                      </a:lnTo>
                      <a:lnTo>
                        <a:pt x="151" y="738"/>
                      </a:lnTo>
                      <a:lnTo>
                        <a:pt x="173" y="716"/>
                      </a:lnTo>
                      <a:lnTo>
                        <a:pt x="191" y="694"/>
                      </a:lnTo>
                      <a:lnTo>
                        <a:pt x="210" y="673"/>
                      </a:lnTo>
                      <a:lnTo>
                        <a:pt x="225" y="651"/>
                      </a:lnTo>
                      <a:lnTo>
                        <a:pt x="238" y="629"/>
                      </a:lnTo>
                      <a:lnTo>
                        <a:pt x="250" y="602"/>
                      </a:lnTo>
                      <a:lnTo>
                        <a:pt x="262" y="571"/>
                      </a:lnTo>
                      <a:lnTo>
                        <a:pt x="275" y="534"/>
                      </a:lnTo>
                      <a:lnTo>
                        <a:pt x="287" y="487"/>
                      </a:lnTo>
                      <a:lnTo>
                        <a:pt x="300" y="441"/>
                      </a:lnTo>
                      <a:lnTo>
                        <a:pt x="309" y="404"/>
                      </a:lnTo>
                      <a:lnTo>
                        <a:pt x="312" y="376"/>
                      </a:lnTo>
                      <a:lnTo>
                        <a:pt x="318" y="348"/>
                      </a:lnTo>
                      <a:lnTo>
                        <a:pt x="318" y="327"/>
                      </a:lnTo>
                      <a:lnTo>
                        <a:pt x="321" y="302"/>
                      </a:lnTo>
                      <a:lnTo>
                        <a:pt x="318" y="274"/>
                      </a:lnTo>
                      <a:lnTo>
                        <a:pt x="318" y="240"/>
                      </a:lnTo>
                      <a:lnTo>
                        <a:pt x="315" y="203"/>
                      </a:lnTo>
                      <a:lnTo>
                        <a:pt x="309" y="163"/>
                      </a:lnTo>
                      <a:lnTo>
                        <a:pt x="300" y="120"/>
                      </a:lnTo>
                      <a:lnTo>
                        <a:pt x="290" y="83"/>
                      </a:lnTo>
                      <a:lnTo>
                        <a:pt x="281" y="49"/>
                      </a:lnTo>
                      <a:lnTo>
                        <a:pt x="272" y="21"/>
                      </a:lnTo>
                      <a:lnTo>
                        <a:pt x="266" y="6"/>
                      </a:lnTo>
                      <a:lnTo>
                        <a:pt x="262" y="0"/>
                      </a:lnTo>
                      <a:lnTo>
                        <a:pt x="266" y="3"/>
                      </a:lnTo>
                      <a:lnTo>
                        <a:pt x="272" y="12"/>
                      </a:lnTo>
                      <a:lnTo>
                        <a:pt x="284" y="27"/>
                      </a:lnTo>
                      <a:lnTo>
                        <a:pt x="296" y="49"/>
                      </a:lnTo>
                      <a:lnTo>
                        <a:pt x="312" y="71"/>
                      </a:lnTo>
                      <a:lnTo>
                        <a:pt x="324" y="98"/>
                      </a:lnTo>
                      <a:lnTo>
                        <a:pt x="337" y="126"/>
                      </a:lnTo>
                      <a:lnTo>
                        <a:pt x="343" y="157"/>
                      </a:lnTo>
                      <a:lnTo>
                        <a:pt x="349" y="191"/>
                      </a:lnTo>
                      <a:lnTo>
                        <a:pt x="352" y="228"/>
                      </a:lnTo>
                      <a:lnTo>
                        <a:pt x="355" y="274"/>
                      </a:lnTo>
                      <a:lnTo>
                        <a:pt x="352" y="321"/>
                      </a:lnTo>
                      <a:lnTo>
                        <a:pt x="352" y="367"/>
                      </a:lnTo>
                      <a:lnTo>
                        <a:pt x="346" y="413"/>
                      </a:lnTo>
                      <a:lnTo>
                        <a:pt x="340" y="457"/>
                      </a:lnTo>
                      <a:lnTo>
                        <a:pt x="327" y="497"/>
                      </a:lnTo>
                      <a:lnTo>
                        <a:pt x="312" y="534"/>
                      </a:lnTo>
                      <a:lnTo>
                        <a:pt x="293" y="574"/>
                      </a:lnTo>
                      <a:lnTo>
                        <a:pt x="272" y="617"/>
                      </a:lnTo>
                      <a:lnTo>
                        <a:pt x="250" y="660"/>
                      </a:lnTo>
                      <a:lnTo>
                        <a:pt x="229" y="700"/>
                      </a:lnTo>
                      <a:lnTo>
                        <a:pt x="207" y="734"/>
                      </a:lnTo>
                      <a:lnTo>
                        <a:pt x="185" y="765"/>
                      </a:lnTo>
                      <a:lnTo>
                        <a:pt x="170" y="784"/>
                      </a:lnTo>
                      <a:lnTo>
                        <a:pt x="158" y="799"/>
                      </a:lnTo>
                      <a:lnTo>
                        <a:pt x="139" y="812"/>
                      </a:lnTo>
                      <a:lnTo>
                        <a:pt x="124" y="824"/>
                      </a:lnTo>
                      <a:lnTo>
                        <a:pt x="108" y="836"/>
                      </a:lnTo>
                      <a:lnTo>
                        <a:pt x="96" y="846"/>
                      </a:lnTo>
                      <a:lnTo>
                        <a:pt x="83" y="852"/>
                      </a:lnTo>
                      <a:lnTo>
                        <a:pt x="77" y="855"/>
                      </a:lnTo>
                      <a:lnTo>
                        <a:pt x="74" y="858"/>
                      </a:lnTo>
                      <a:lnTo>
                        <a:pt x="0" y="809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7" name="CustomShape 197"/>
                <p:cNvSpPr/>
                <p:nvPr/>
              </p:nvSpPr>
              <p:spPr>
                <a:xfrm>
                  <a:off x="4407120" y="1846800"/>
                  <a:ext cx="381240" cy="500400"/>
                </a:xfrm>
                <a:custGeom>
                  <a:avLst/>
                  <a:gdLst/>
                  <a:ahLst/>
                  <a:rect l="l" t="t" r="r" b="b"/>
                  <a:pathLst>
                    <a:path w="1041" h="1371">
                      <a:moveTo>
                        <a:pt x="62" y="0"/>
                      </a:moveTo>
                      <a:lnTo>
                        <a:pt x="59" y="3"/>
                      </a:lnTo>
                      <a:lnTo>
                        <a:pt x="53" y="12"/>
                      </a:lnTo>
                      <a:lnTo>
                        <a:pt x="43" y="25"/>
                      </a:lnTo>
                      <a:lnTo>
                        <a:pt x="31" y="40"/>
                      </a:lnTo>
                      <a:lnTo>
                        <a:pt x="22" y="55"/>
                      </a:lnTo>
                      <a:lnTo>
                        <a:pt x="9" y="71"/>
                      </a:lnTo>
                      <a:lnTo>
                        <a:pt x="3" y="83"/>
                      </a:lnTo>
                      <a:lnTo>
                        <a:pt x="0" y="89"/>
                      </a:lnTo>
                      <a:lnTo>
                        <a:pt x="3" y="99"/>
                      </a:lnTo>
                      <a:lnTo>
                        <a:pt x="6" y="111"/>
                      </a:lnTo>
                      <a:lnTo>
                        <a:pt x="16" y="130"/>
                      </a:lnTo>
                      <a:lnTo>
                        <a:pt x="28" y="154"/>
                      </a:lnTo>
                      <a:lnTo>
                        <a:pt x="40" y="179"/>
                      </a:lnTo>
                      <a:lnTo>
                        <a:pt x="59" y="204"/>
                      </a:lnTo>
                      <a:lnTo>
                        <a:pt x="84" y="231"/>
                      </a:lnTo>
                      <a:lnTo>
                        <a:pt x="108" y="259"/>
                      </a:lnTo>
                      <a:lnTo>
                        <a:pt x="139" y="284"/>
                      </a:lnTo>
                      <a:lnTo>
                        <a:pt x="170" y="312"/>
                      </a:lnTo>
                      <a:lnTo>
                        <a:pt x="207" y="336"/>
                      </a:lnTo>
                      <a:lnTo>
                        <a:pt x="241" y="364"/>
                      </a:lnTo>
                      <a:lnTo>
                        <a:pt x="275" y="389"/>
                      </a:lnTo>
                      <a:lnTo>
                        <a:pt x="306" y="411"/>
                      </a:lnTo>
                      <a:lnTo>
                        <a:pt x="331" y="432"/>
                      </a:lnTo>
                      <a:lnTo>
                        <a:pt x="349" y="454"/>
                      </a:lnTo>
                      <a:lnTo>
                        <a:pt x="371" y="482"/>
                      </a:lnTo>
                      <a:lnTo>
                        <a:pt x="395" y="528"/>
                      </a:lnTo>
                      <a:lnTo>
                        <a:pt x="426" y="583"/>
                      </a:lnTo>
                      <a:lnTo>
                        <a:pt x="463" y="648"/>
                      </a:lnTo>
                      <a:lnTo>
                        <a:pt x="497" y="716"/>
                      </a:lnTo>
                      <a:lnTo>
                        <a:pt x="531" y="787"/>
                      </a:lnTo>
                      <a:lnTo>
                        <a:pt x="559" y="849"/>
                      </a:lnTo>
                      <a:lnTo>
                        <a:pt x="584" y="905"/>
                      </a:lnTo>
                      <a:lnTo>
                        <a:pt x="596" y="932"/>
                      </a:lnTo>
                      <a:lnTo>
                        <a:pt x="615" y="960"/>
                      </a:lnTo>
                      <a:lnTo>
                        <a:pt x="636" y="988"/>
                      </a:lnTo>
                      <a:lnTo>
                        <a:pt x="661" y="1019"/>
                      </a:lnTo>
                      <a:lnTo>
                        <a:pt x="713" y="1084"/>
                      </a:lnTo>
                      <a:lnTo>
                        <a:pt x="772" y="1145"/>
                      </a:lnTo>
                      <a:lnTo>
                        <a:pt x="831" y="1201"/>
                      </a:lnTo>
                      <a:lnTo>
                        <a:pt x="877" y="1247"/>
                      </a:lnTo>
                      <a:lnTo>
                        <a:pt x="911" y="1275"/>
                      </a:lnTo>
                      <a:lnTo>
                        <a:pt x="923" y="1287"/>
                      </a:lnTo>
                      <a:lnTo>
                        <a:pt x="994" y="1371"/>
                      </a:lnTo>
                      <a:lnTo>
                        <a:pt x="1041" y="1303"/>
                      </a:lnTo>
                      <a:lnTo>
                        <a:pt x="994" y="1325"/>
                      </a:lnTo>
                      <a:lnTo>
                        <a:pt x="991" y="1321"/>
                      </a:lnTo>
                      <a:lnTo>
                        <a:pt x="988" y="1318"/>
                      </a:lnTo>
                      <a:lnTo>
                        <a:pt x="982" y="1312"/>
                      </a:lnTo>
                      <a:lnTo>
                        <a:pt x="976" y="1306"/>
                      </a:lnTo>
                      <a:lnTo>
                        <a:pt x="967" y="1297"/>
                      </a:lnTo>
                      <a:lnTo>
                        <a:pt x="960" y="1287"/>
                      </a:lnTo>
                      <a:lnTo>
                        <a:pt x="954" y="1278"/>
                      </a:lnTo>
                      <a:lnTo>
                        <a:pt x="951" y="1269"/>
                      </a:lnTo>
                      <a:lnTo>
                        <a:pt x="948" y="1260"/>
                      </a:lnTo>
                      <a:lnTo>
                        <a:pt x="948" y="1250"/>
                      </a:lnTo>
                      <a:lnTo>
                        <a:pt x="951" y="1235"/>
                      </a:lnTo>
                      <a:lnTo>
                        <a:pt x="954" y="1223"/>
                      </a:lnTo>
                      <a:lnTo>
                        <a:pt x="957" y="1213"/>
                      </a:lnTo>
                      <a:lnTo>
                        <a:pt x="960" y="1204"/>
                      </a:lnTo>
                      <a:lnTo>
                        <a:pt x="963" y="1198"/>
                      </a:lnTo>
                      <a:lnTo>
                        <a:pt x="963" y="1195"/>
                      </a:lnTo>
                      <a:lnTo>
                        <a:pt x="960" y="1195"/>
                      </a:lnTo>
                      <a:lnTo>
                        <a:pt x="957" y="1195"/>
                      </a:lnTo>
                      <a:lnTo>
                        <a:pt x="951" y="1195"/>
                      </a:lnTo>
                      <a:lnTo>
                        <a:pt x="948" y="1198"/>
                      </a:lnTo>
                      <a:lnTo>
                        <a:pt x="942" y="1198"/>
                      </a:lnTo>
                      <a:lnTo>
                        <a:pt x="936" y="1204"/>
                      </a:lnTo>
                      <a:lnTo>
                        <a:pt x="933" y="1210"/>
                      </a:lnTo>
                      <a:lnTo>
                        <a:pt x="926" y="1216"/>
                      </a:lnTo>
                      <a:lnTo>
                        <a:pt x="923" y="1226"/>
                      </a:lnTo>
                      <a:lnTo>
                        <a:pt x="920" y="1232"/>
                      </a:lnTo>
                      <a:lnTo>
                        <a:pt x="917" y="1238"/>
                      </a:lnTo>
                      <a:lnTo>
                        <a:pt x="914" y="1241"/>
                      </a:lnTo>
                      <a:lnTo>
                        <a:pt x="914" y="1244"/>
                      </a:lnTo>
                      <a:lnTo>
                        <a:pt x="911" y="1247"/>
                      </a:lnTo>
                      <a:lnTo>
                        <a:pt x="911" y="1244"/>
                      </a:lnTo>
                      <a:lnTo>
                        <a:pt x="905" y="1235"/>
                      </a:lnTo>
                      <a:lnTo>
                        <a:pt x="896" y="1220"/>
                      </a:lnTo>
                      <a:lnTo>
                        <a:pt x="886" y="1201"/>
                      </a:lnTo>
                      <a:lnTo>
                        <a:pt x="874" y="1179"/>
                      </a:lnTo>
                      <a:lnTo>
                        <a:pt x="862" y="1158"/>
                      </a:lnTo>
                      <a:lnTo>
                        <a:pt x="846" y="1139"/>
                      </a:lnTo>
                      <a:lnTo>
                        <a:pt x="831" y="1121"/>
                      </a:lnTo>
                      <a:lnTo>
                        <a:pt x="809" y="1102"/>
                      </a:lnTo>
                      <a:lnTo>
                        <a:pt x="787" y="1077"/>
                      </a:lnTo>
                      <a:lnTo>
                        <a:pt x="757" y="1050"/>
                      </a:lnTo>
                      <a:lnTo>
                        <a:pt x="726" y="1016"/>
                      </a:lnTo>
                      <a:lnTo>
                        <a:pt x="695" y="976"/>
                      </a:lnTo>
                      <a:lnTo>
                        <a:pt x="667" y="935"/>
                      </a:lnTo>
                      <a:lnTo>
                        <a:pt x="642" y="892"/>
                      </a:lnTo>
                      <a:lnTo>
                        <a:pt x="621" y="849"/>
                      </a:lnTo>
                      <a:lnTo>
                        <a:pt x="602" y="796"/>
                      </a:lnTo>
                      <a:lnTo>
                        <a:pt x="578" y="741"/>
                      </a:lnTo>
                      <a:lnTo>
                        <a:pt x="550" y="676"/>
                      </a:lnTo>
                      <a:lnTo>
                        <a:pt x="522" y="614"/>
                      </a:lnTo>
                      <a:lnTo>
                        <a:pt x="488" y="553"/>
                      </a:lnTo>
                      <a:lnTo>
                        <a:pt x="457" y="494"/>
                      </a:lnTo>
                      <a:lnTo>
                        <a:pt x="423" y="444"/>
                      </a:lnTo>
                      <a:lnTo>
                        <a:pt x="389" y="404"/>
                      </a:lnTo>
                      <a:lnTo>
                        <a:pt x="361" y="367"/>
                      </a:lnTo>
                      <a:lnTo>
                        <a:pt x="337" y="333"/>
                      </a:lnTo>
                      <a:lnTo>
                        <a:pt x="315" y="299"/>
                      </a:lnTo>
                      <a:lnTo>
                        <a:pt x="303" y="268"/>
                      </a:lnTo>
                      <a:lnTo>
                        <a:pt x="290" y="241"/>
                      </a:lnTo>
                      <a:lnTo>
                        <a:pt x="287" y="216"/>
                      </a:lnTo>
                      <a:lnTo>
                        <a:pt x="284" y="197"/>
                      </a:lnTo>
                      <a:lnTo>
                        <a:pt x="290" y="182"/>
                      </a:lnTo>
                      <a:lnTo>
                        <a:pt x="297" y="173"/>
                      </a:lnTo>
                      <a:lnTo>
                        <a:pt x="306" y="163"/>
                      </a:lnTo>
                      <a:lnTo>
                        <a:pt x="318" y="154"/>
                      </a:lnTo>
                      <a:lnTo>
                        <a:pt x="327" y="148"/>
                      </a:lnTo>
                      <a:lnTo>
                        <a:pt x="340" y="145"/>
                      </a:lnTo>
                      <a:lnTo>
                        <a:pt x="349" y="142"/>
                      </a:lnTo>
                      <a:lnTo>
                        <a:pt x="355" y="139"/>
                      </a:lnTo>
                      <a:lnTo>
                        <a:pt x="358" y="139"/>
                      </a:lnTo>
                      <a:lnTo>
                        <a:pt x="414" y="126"/>
                      </a:lnTo>
                      <a:lnTo>
                        <a:pt x="327" y="96"/>
                      </a:lnTo>
                      <a:lnTo>
                        <a:pt x="201" y="96"/>
                      </a:lnTo>
                      <a:lnTo>
                        <a:pt x="278" y="62"/>
                      </a:lnTo>
                      <a:lnTo>
                        <a:pt x="182" y="68"/>
                      </a:lnTo>
                      <a:lnTo>
                        <a:pt x="216" y="21"/>
                      </a:lnTo>
                      <a:lnTo>
                        <a:pt x="158" y="28"/>
                      </a:lnTo>
                      <a:lnTo>
                        <a:pt x="155" y="37"/>
                      </a:lnTo>
                      <a:lnTo>
                        <a:pt x="151" y="46"/>
                      </a:lnTo>
                      <a:lnTo>
                        <a:pt x="148" y="58"/>
                      </a:lnTo>
                      <a:lnTo>
                        <a:pt x="139" y="71"/>
                      </a:lnTo>
                      <a:lnTo>
                        <a:pt x="130" y="83"/>
                      </a:lnTo>
                      <a:lnTo>
                        <a:pt x="117" y="96"/>
                      </a:lnTo>
                      <a:lnTo>
                        <a:pt x="99" y="102"/>
                      </a:lnTo>
                      <a:lnTo>
                        <a:pt x="84" y="108"/>
                      </a:lnTo>
                      <a:lnTo>
                        <a:pt x="71" y="108"/>
                      </a:lnTo>
                      <a:lnTo>
                        <a:pt x="62" y="102"/>
                      </a:lnTo>
                      <a:lnTo>
                        <a:pt x="53" y="96"/>
                      </a:lnTo>
                      <a:lnTo>
                        <a:pt x="50" y="89"/>
                      </a:lnTo>
                      <a:lnTo>
                        <a:pt x="46" y="80"/>
                      </a:lnTo>
                      <a:lnTo>
                        <a:pt x="46" y="71"/>
                      </a:lnTo>
                      <a:lnTo>
                        <a:pt x="46" y="62"/>
                      </a:lnTo>
                      <a:lnTo>
                        <a:pt x="46" y="52"/>
                      </a:lnTo>
                      <a:lnTo>
                        <a:pt x="50" y="43"/>
                      </a:lnTo>
                      <a:lnTo>
                        <a:pt x="53" y="34"/>
                      </a:lnTo>
                      <a:lnTo>
                        <a:pt x="56" y="21"/>
                      </a:lnTo>
                      <a:lnTo>
                        <a:pt x="59" y="12"/>
                      </a:lnTo>
                      <a:lnTo>
                        <a:pt x="59" y="6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8" name="CustomShape 198"/>
                <p:cNvSpPr/>
                <p:nvPr/>
              </p:nvSpPr>
              <p:spPr>
                <a:xfrm>
                  <a:off x="4779720" y="2332440"/>
                  <a:ext cx="96840" cy="177480"/>
                </a:xfrm>
                <a:custGeom>
                  <a:avLst/>
                  <a:gdLst/>
                  <a:ahLst/>
                  <a:rect l="l" t="t" r="r" b="b"/>
                  <a:pathLst>
                    <a:path w="268" h="490">
                      <a:moveTo>
                        <a:pt x="21" y="0"/>
                      </a:moveTo>
                      <a:lnTo>
                        <a:pt x="21" y="3"/>
                      </a:lnTo>
                      <a:lnTo>
                        <a:pt x="18" y="9"/>
                      </a:lnTo>
                      <a:lnTo>
                        <a:pt x="18" y="15"/>
                      </a:lnTo>
                      <a:lnTo>
                        <a:pt x="18" y="24"/>
                      </a:lnTo>
                      <a:lnTo>
                        <a:pt x="18" y="40"/>
                      </a:lnTo>
                      <a:lnTo>
                        <a:pt x="21" y="55"/>
                      </a:lnTo>
                      <a:lnTo>
                        <a:pt x="25" y="74"/>
                      </a:lnTo>
                      <a:lnTo>
                        <a:pt x="28" y="95"/>
                      </a:lnTo>
                      <a:lnTo>
                        <a:pt x="34" y="123"/>
                      </a:lnTo>
                      <a:lnTo>
                        <a:pt x="40" y="151"/>
                      </a:lnTo>
                      <a:lnTo>
                        <a:pt x="46" y="182"/>
                      </a:lnTo>
                      <a:lnTo>
                        <a:pt x="55" y="213"/>
                      </a:lnTo>
                      <a:lnTo>
                        <a:pt x="65" y="240"/>
                      </a:lnTo>
                      <a:lnTo>
                        <a:pt x="74" y="268"/>
                      </a:lnTo>
                      <a:lnTo>
                        <a:pt x="83" y="293"/>
                      </a:lnTo>
                      <a:lnTo>
                        <a:pt x="99" y="311"/>
                      </a:lnTo>
                      <a:lnTo>
                        <a:pt x="114" y="327"/>
                      </a:lnTo>
                      <a:lnTo>
                        <a:pt x="139" y="348"/>
                      </a:lnTo>
                      <a:lnTo>
                        <a:pt x="167" y="370"/>
                      </a:lnTo>
                      <a:lnTo>
                        <a:pt x="197" y="395"/>
                      </a:lnTo>
                      <a:lnTo>
                        <a:pt x="225" y="413"/>
                      </a:lnTo>
                      <a:lnTo>
                        <a:pt x="247" y="432"/>
                      </a:lnTo>
                      <a:lnTo>
                        <a:pt x="262" y="444"/>
                      </a:lnTo>
                      <a:lnTo>
                        <a:pt x="268" y="447"/>
                      </a:lnTo>
                      <a:lnTo>
                        <a:pt x="234" y="490"/>
                      </a:lnTo>
                      <a:lnTo>
                        <a:pt x="225" y="484"/>
                      </a:lnTo>
                      <a:lnTo>
                        <a:pt x="204" y="469"/>
                      </a:lnTo>
                      <a:lnTo>
                        <a:pt x="176" y="444"/>
                      </a:lnTo>
                      <a:lnTo>
                        <a:pt x="139" y="413"/>
                      </a:lnTo>
                      <a:lnTo>
                        <a:pt x="105" y="382"/>
                      </a:lnTo>
                      <a:lnTo>
                        <a:pt x="71" y="348"/>
                      </a:lnTo>
                      <a:lnTo>
                        <a:pt x="43" y="321"/>
                      </a:lnTo>
                      <a:lnTo>
                        <a:pt x="28" y="293"/>
                      </a:lnTo>
                      <a:lnTo>
                        <a:pt x="18" y="265"/>
                      </a:lnTo>
                      <a:lnTo>
                        <a:pt x="12" y="228"/>
                      </a:lnTo>
                      <a:lnTo>
                        <a:pt x="6" y="185"/>
                      </a:lnTo>
                      <a:lnTo>
                        <a:pt x="3" y="142"/>
                      </a:lnTo>
                      <a:lnTo>
                        <a:pt x="0" y="104"/>
                      </a:lnTo>
                      <a:lnTo>
                        <a:pt x="0" y="71"/>
                      </a:lnTo>
                      <a:lnTo>
                        <a:pt x="0" y="49"/>
                      </a:lnTo>
                      <a:lnTo>
                        <a:pt x="0" y="4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9" name="CustomShape 199"/>
                <p:cNvSpPr/>
                <p:nvPr/>
              </p:nvSpPr>
              <p:spPr>
                <a:xfrm>
                  <a:off x="4838760" y="2331000"/>
                  <a:ext cx="169920" cy="68760"/>
                </a:xfrm>
                <a:custGeom>
                  <a:avLst/>
                  <a:gdLst/>
                  <a:ahLst/>
                  <a:rect l="l" t="t" r="r" b="b"/>
                  <a:pathLst>
                    <a:path w="467" h="192">
                      <a:moveTo>
                        <a:pt x="0" y="71"/>
                      </a:moveTo>
                      <a:lnTo>
                        <a:pt x="3" y="68"/>
                      </a:lnTo>
                      <a:lnTo>
                        <a:pt x="10" y="62"/>
                      </a:lnTo>
                      <a:lnTo>
                        <a:pt x="22" y="50"/>
                      </a:lnTo>
                      <a:lnTo>
                        <a:pt x="34" y="41"/>
                      </a:lnTo>
                      <a:lnTo>
                        <a:pt x="50" y="28"/>
                      </a:lnTo>
                      <a:lnTo>
                        <a:pt x="65" y="16"/>
                      </a:lnTo>
                      <a:lnTo>
                        <a:pt x="81" y="7"/>
                      </a:lnTo>
                      <a:lnTo>
                        <a:pt x="96" y="4"/>
                      </a:lnTo>
                      <a:lnTo>
                        <a:pt x="112" y="0"/>
                      </a:lnTo>
                      <a:lnTo>
                        <a:pt x="130" y="0"/>
                      </a:lnTo>
                      <a:lnTo>
                        <a:pt x="155" y="4"/>
                      </a:lnTo>
                      <a:lnTo>
                        <a:pt x="179" y="7"/>
                      </a:lnTo>
                      <a:lnTo>
                        <a:pt x="207" y="13"/>
                      </a:lnTo>
                      <a:lnTo>
                        <a:pt x="232" y="22"/>
                      </a:lnTo>
                      <a:lnTo>
                        <a:pt x="260" y="31"/>
                      </a:lnTo>
                      <a:lnTo>
                        <a:pt x="284" y="44"/>
                      </a:lnTo>
                      <a:lnTo>
                        <a:pt x="309" y="59"/>
                      </a:lnTo>
                      <a:lnTo>
                        <a:pt x="340" y="81"/>
                      </a:lnTo>
                      <a:lnTo>
                        <a:pt x="371" y="99"/>
                      </a:lnTo>
                      <a:lnTo>
                        <a:pt x="399" y="121"/>
                      </a:lnTo>
                      <a:lnTo>
                        <a:pt x="426" y="139"/>
                      </a:lnTo>
                      <a:lnTo>
                        <a:pt x="448" y="155"/>
                      </a:lnTo>
                      <a:lnTo>
                        <a:pt x="460" y="167"/>
                      </a:lnTo>
                      <a:lnTo>
                        <a:pt x="467" y="170"/>
                      </a:lnTo>
                      <a:lnTo>
                        <a:pt x="402" y="192"/>
                      </a:lnTo>
                      <a:lnTo>
                        <a:pt x="396" y="186"/>
                      </a:lnTo>
                      <a:lnTo>
                        <a:pt x="377" y="170"/>
                      </a:lnTo>
                      <a:lnTo>
                        <a:pt x="346" y="149"/>
                      </a:lnTo>
                      <a:lnTo>
                        <a:pt x="312" y="124"/>
                      </a:lnTo>
                      <a:lnTo>
                        <a:pt x="275" y="99"/>
                      </a:lnTo>
                      <a:lnTo>
                        <a:pt x="238" y="78"/>
                      </a:lnTo>
                      <a:lnTo>
                        <a:pt x="220" y="68"/>
                      </a:lnTo>
                      <a:lnTo>
                        <a:pt x="201" y="62"/>
                      </a:lnTo>
                      <a:lnTo>
                        <a:pt x="186" y="56"/>
                      </a:lnTo>
                      <a:lnTo>
                        <a:pt x="170" y="56"/>
                      </a:lnTo>
                      <a:lnTo>
                        <a:pt x="142" y="56"/>
                      </a:lnTo>
                      <a:lnTo>
                        <a:pt x="115" y="56"/>
                      </a:lnTo>
                      <a:lnTo>
                        <a:pt x="87" y="59"/>
                      </a:lnTo>
                      <a:lnTo>
                        <a:pt x="59" y="62"/>
                      </a:lnTo>
                      <a:lnTo>
                        <a:pt x="37" y="65"/>
                      </a:lnTo>
                      <a:lnTo>
                        <a:pt x="19" y="68"/>
                      </a:lnTo>
                      <a:lnTo>
                        <a:pt x="7" y="71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0" name="CustomShape 200"/>
                <p:cNvSpPr/>
                <p:nvPr/>
              </p:nvSpPr>
              <p:spPr>
                <a:xfrm>
                  <a:off x="4527360" y="1740240"/>
                  <a:ext cx="131400" cy="142920"/>
                </a:xfrm>
                <a:custGeom>
                  <a:avLst/>
                  <a:gdLst/>
                  <a:ahLst/>
                  <a:rect l="l" t="t" r="r" b="b"/>
                  <a:pathLst>
                    <a:path w="362" h="395">
                      <a:moveTo>
                        <a:pt x="158" y="395"/>
                      </a:moveTo>
                      <a:lnTo>
                        <a:pt x="0" y="324"/>
                      </a:lnTo>
                      <a:lnTo>
                        <a:pt x="127" y="339"/>
                      </a:lnTo>
                      <a:lnTo>
                        <a:pt x="53" y="287"/>
                      </a:lnTo>
                      <a:lnTo>
                        <a:pt x="102" y="265"/>
                      </a:lnTo>
                      <a:lnTo>
                        <a:pt x="180" y="281"/>
                      </a:lnTo>
                      <a:lnTo>
                        <a:pt x="127" y="228"/>
                      </a:lnTo>
                      <a:lnTo>
                        <a:pt x="192" y="231"/>
                      </a:lnTo>
                      <a:lnTo>
                        <a:pt x="146" y="191"/>
                      </a:lnTo>
                      <a:lnTo>
                        <a:pt x="207" y="197"/>
                      </a:lnTo>
                      <a:lnTo>
                        <a:pt x="186" y="145"/>
                      </a:lnTo>
                      <a:lnTo>
                        <a:pt x="257" y="142"/>
                      </a:lnTo>
                      <a:lnTo>
                        <a:pt x="232" y="95"/>
                      </a:lnTo>
                      <a:lnTo>
                        <a:pt x="297" y="83"/>
                      </a:lnTo>
                      <a:lnTo>
                        <a:pt x="362" y="0"/>
                      </a:lnTo>
                      <a:lnTo>
                        <a:pt x="322" y="117"/>
                      </a:lnTo>
                      <a:lnTo>
                        <a:pt x="275" y="117"/>
                      </a:lnTo>
                      <a:lnTo>
                        <a:pt x="291" y="169"/>
                      </a:lnTo>
                      <a:lnTo>
                        <a:pt x="217" y="163"/>
                      </a:lnTo>
                      <a:lnTo>
                        <a:pt x="257" y="219"/>
                      </a:lnTo>
                      <a:lnTo>
                        <a:pt x="183" y="206"/>
                      </a:lnTo>
                      <a:lnTo>
                        <a:pt x="235" y="253"/>
                      </a:lnTo>
                      <a:lnTo>
                        <a:pt x="180" y="247"/>
                      </a:lnTo>
                      <a:lnTo>
                        <a:pt x="207" y="287"/>
                      </a:lnTo>
                      <a:lnTo>
                        <a:pt x="189" y="318"/>
                      </a:lnTo>
                      <a:lnTo>
                        <a:pt x="115" y="296"/>
                      </a:lnTo>
                      <a:lnTo>
                        <a:pt x="186" y="364"/>
                      </a:lnTo>
                      <a:lnTo>
                        <a:pt x="158" y="395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1" name="CustomShape 201"/>
                <p:cNvSpPr/>
                <p:nvPr/>
              </p:nvSpPr>
              <p:spPr>
                <a:xfrm>
                  <a:off x="4425480" y="1569240"/>
                  <a:ext cx="381960" cy="44640"/>
                </a:xfrm>
                <a:custGeom>
                  <a:avLst/>
                  <a:gdLst/>
                  <a:ahLst/>
                  <a:rect l="l" t="t" r="r" b="b"/>
                  <a:pathLst>
                    <a:path w="1043" h="127">
                      <a:moveTo>
                        <a:pt x="0" y="127"/>
                      </a:moveTo>
                      <a:lnTo>
                        <a:pt x="3" y="121"/>
                      </a:lnTo>
                      <a:lnTo>
                        <a:pt x="9" y="111"/>
                      </a:lnTo>
                      <a:lnTo>
                        <a:pt x="18" y="96"/>
                      </a:lnTo>
                      <a:lnTo>
                        <a:pt x="30" y="81"/>
                      </a:lnTo>
                      <a:lnTo>
                        <a:pt x="52" y="62"/>
                      </a:lnTo>
                      <a:lnTo>
                        <a:pt x="77" y="47"/>
                      </a:lnTo>
                      <a:lnTo>
                        <a:pt x="89" y="40"/>
                      </a:lnTo>
                      <a:lnTo>
                        <a:pt x="108" y="34"/>
                      </a:lnTo>
                      <a:lnTo>
                        <a:pt x="123" y="28"/>
                      </a:lnTo>
                      <a:lnTo>
                        <a:pt x="145" y="25"/>
                      </a:lnTo>
                      <a:lnTo>
                        <a:pt x="182" y="19"/>
                      </a:lnTo>
                      <a:lnTo>
                        <a:pt x="216" y="13"/>
                      </a:lnTo>
                      <a:lnTo>
                        <a:pt x="247" y="6"/>
                      </a:lnTo>
                      <a:lnTo>
                        <a:pt x="281" y="3"/>
                      </a:lnTo>
                      <a:lnTo>
                        <a:pt x="318" y="0"/>
                      </a:lnTo>
                      <a:lnTo>
                        <a:pt x="364" y="0"/>
                      </a:lnTo>
                      <a:lnTo>
                        <a:pt x="419" y="3"/>
                      </a:lnTo>
                      <a:lnTo>
                        <a:pt x="487" y="10"/>
                      </a:lnTo>
                      <a:lnTo>
                        <a:pt x="561" y="16"/>
                      </a:lnTo>
                      <a:lnTo>
                        <a:pt x="629" y="22"/>
                      </a:lnTo>
                      <a:lnTo>
                        <a:pt x="691" y="25"/>
                      </a:lnTo>
                      <a:lnTo>
                        <a:pt x="744" y="28"/>
                      </a:lnTo>
                      <a:lnTo>
                        <a:pt x="793" y="31"/>
                      </a:lnTo>
                      <a:lnTo>
                        <a:pt x="836" y="31"/>
                      </a:lnTo>
                      <a:lnTo>
                        <a:pt x="873" y="28"/>
                      </a:lnTo>
                      <a:lnTo>
                        <a:pt x="901" y="25"/>
                      </a:lnTo>
                      <a:lnTo>
                        <a:pt x="929" y="19"/>
                      </a:lnTo>
                      <a:lnTo>
                        <a:pt x="957" y="16"/>
                      </a:lnTo>
                      <a:lnTo>
                        <a:pt x="978" y="16"/>
                      </a:lnTo>
                      <a:lnTo>
                        <a:pt x="1000" y="13"/>
                      </a:lnTo>
                      <a:lnTo>
                        <a:pt x="1018" y="13"/>
                      </a:lnTo>
                      <a:lnTo>
                        <a:pt x="1031" y="13"/>
                      </a:lnTo>
                      <a:lnTo>
                        <a:pt x="1040" y="13"/>
                      </a:lnTo>
                      <a:lnTo>
                        <a:pt x="1043" y="13"/>
                      </a:lnTo>
                      <a:lnTo>
                        <a:pt x="1034" y="16"/>
                      </a:lnTo>
                      <a:lnTo>
                        <a:pt x="1015" y="22"/>
                      </a:lnTo>
                      <a:lnTo>
                        <a:pt x="984" y="31"/>
                      </a:lnTo>
                      <a:lnTo>
                        <a:pt x="947" y="40"/>
                      </a:lnTo>
                      <a:lnTo>
                        <a:pt x="901" y="50"/>
                      </a:lnTo>
                      <a:lnTo>
                        <a:pt x="852" y="56"/>
                      </a:lnTo>
                      <a:lnTo>
                        <a:pt x="799" y="62"/>
                      </a:lnTo>
                      <a:lnTo>
                        <a:pt x="747" y="62"/>
                      </a:lnTo>
                      <a:lnTo>
                        <a:pt x="688" y="56"/>
                      </a:lnTo>
                      <a:lnTo>
                        <a:pt x="623" y="50"/>
                      </a:lnTo>
                      <a:lnTo>
                        <a:pt x="552" y="44"/>
                      </a:lnTo>
                      <a:lnTo>
                        <a:pt x="481" y="37"/>
                      </a:lnTo>
                      <a:lnTo>
                        <a:pt x="413" y="34"/>
                      </a:lnTo>
                      <a:lnTo>
                        <a:pt x="352" y="28"/>
                      </a:lnTo>
                      <a:lnTo>
                        <a:pt x="299" y="28"/>
                      </a:lnTo>
                      <a:lnTo>
                        <a:pt x="256" y="28"/>
                      </a:lnTo>
                      <a:lnTo>
                        <a:pt x="219" y="34"/>
                      </a:lnTo>
                      <a:lnTo>
                        <a:pt x="176" y="47"/>
                      </a:lnTo>
                      <a:lnTo>
                        <a:pt x="135" y="62"/>
                      </a:lnTo>
                      <a:lnTo>
                        <a:pt x="92" y="81"/>
                      </a:lnTo>
                      <a:lnTo>
                        <a:pt x="58" y="96"/>
                      </a:lnTo>
                      <a:lnTo>
                        <a:pt x="27" y="111"/>
                      </a:lnTo>
                      <a:lnTo>
                        <a:pt x="9" y="121"/>
                      </a:lnTo>
                      <a:lnTo>
                        <a:pt x="0" y="127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2" name="CustomShape 202"/>
                <p:cNvSpPr/>
                <p:nvPr/>
              </p:nvSpPr>
              <p:spPr>
                <a:xfrm>
                  <a:off x="4608360" y="1573920"/>
                  <a:ext cx="210600" cy="317160"/>
                </a:xfrm>
                <a:custGeom>
                  <a:avLst/>
                  <a:gdLst/>
                  <a:ahLst/>
                  <a:rect l="l" t="t" r="r" b="b"/>
                  <a:pathLst>
                    <a:path w="577" h="870">
                      <a:moveTo>
                        <a:pt x="577" y="0"/>
                      </a:moveTo>
                      <a:lnTo>
                        <a:pt x="574" y="0"/>
                      </a:lnTo>
                      <a:lnTo>
                        <a:pt x="568" y="6"/>
                      </a:lnTo>
                      <a:lnTo>
                        <a:pt x="558" y="15"/>
                      </a:lnTo>
                      <a:lnTo>
                        <a:pt x="543" y="27"/>
                      </a:lnTo>
                      <a:lnTo>
                        <a:pt x="531" y="43"/>
                      </a:lnTo>
                      <a:lnTo>
                        <a:pt x="515" y="58"/>
                      </a:lnTo>
                      <a:lnTo>
                        <a:pt x="500" y="77"/>
                      </a:lnTo>
                      <a:lnTo>
                        <a:pt x="484" y="92"/>
                      </a:lnTo>
                      <a:lnTo>
                        <a:pt x="469" y="114"/>
                      </a:lnTo>
                      <a:lnTo>
                        <a:pt x="450" y="145"/>
                      </a:lnTo>
                      <a:lnTo>
                        <a:pt x="429" y="179"/>
                      </a:lnTo>
                      <a:lnTo>
                        <a:pt x="404" y="216"/>
                      </a:lnTo>
                      <a:lnTo>
                        <a:pt x="379" y="250"/>
                      </a:lnTo>
                      <a:lnTo>
                        <a:pt x="355" y="284"/>
                      </a:lnTo>
                      <a:lnTo>
                        <a:pt x="333" y="308"/>
                      </a:lnTo>
                      <a:lnTo>
                        <a:pt x="315" y="327"/>
                      </a:lnTo>
                      <a:lnTo>
                        <a:pt x="299" y="342"/>
                      </a:lnTo>
                      <a:lnTo>
                        <a:pt x="281" y="355"/>
                      </a:lnTo>
                      <a:lnTo>
                        <a:pt x="262" y="367"/>
                      </a:lnTo>
                      <a:lnTo>
                        <a:pt x="247" y="379"/>
                      </a:lnTo>
                      <a:lnTo>
                        <a:pt x="231" y="392"/>
                      </a:lnTo>
                      <a:lnTo>
                        <a:pt x="216" y="404"/>
                      </a:lnTo>
                      <a:lnTo>
                        <a:pt x="207" y="420"/>
                      </a:lnTo>
                      <a:lnTo>
                        <a:pt x="194" y="435"/>
                      </a:lnTo>
                      <a:lnTo>
                        <a:pt x="185" y="457"/>
                      </a:lnTo>
                      <a:lnTo>
                        <a:pt x="176" y="481"/>
                      </a:lnTo>
                      <a:lnTo>
                        <a:pt x="163" y="512"/>
                      </a:lnTo>
                      <a:lnTo>
                        <a:pt x="154" y="540"/>
                      </a:lnTo>
                      <a:lnTo>
                        <a:pt x="139" y="571"/>
                      </a:lnTo>
                      <a:lnTo>
                        <a:pt x="126" y="599"/>
                      </a:lnTo>
                      <a:lnTo>
                        <a:pt x="111" y="623"/>
                      </a:lnTo>
                      <a:lnTo>
                        <a:pt x="98" y="645"/>
                      </a:lnTo>
                      <a:lnTo>
                        <a:pt x="83" y="660"/>
                      </a:lnTo>
                      <a:lnTo>
                        <a:pt x="68" y="679"/>
                      </a:lnTo>
                      <a:lnTo>
                        <a:pt x="52" y="701"/>
                      </a:lnTo>
                      <a:lnTo>
                        <a:pt x="34" y="719"/>
                      </a:lnTo>
                      <a:lnTo>
                        <a:pt x="21" y="741"/>
                      </a:lnTo>
                      <a:lnTo>
                        <a:pt x="9" y="759"/>
                      </a:lnTo>
                      <a:lnTo>
                        <a:pt x="3" y="778"/>
                      </a:lnTo>
                      <a:lnTo>
                        <a:pt x="0" y="793"/>
                      </a:lnTo>
                      <a:lnTo>
                        <a:pt x="3" y="809"/>
                      </a:lnTo>
                      <a:lnTo>
                        <a:pt x="6" y="821"/>
                      </a:lnTo>
                      <a:lnTo>
                        <a:pt x="12" y="833"/>
                      </a:lnTo>
                      <a:lnTo>
                        <a:pt x="18" y="846"/>
                      </a:lnTo>
                      <a:lnTo>
                        <a:pt x="24" y="855"/>
                      </a:lnTo>
                      <a:lnTo>
                        <a:pt x="31" y="864"/>
                      </a:lnTo>
                      <a:lnTo>
                        <a:pt x="34" y="867"/>
                      </a:lnTo>
                      <a:lnTo>
                        <a:pt x="34" y="870"/>
                      </a:lnTo>
                      <a:lnTo>
                        <a:pt x="34" y="867"/>
                      </a:lnTo>
                      <a:lnTo>
                        <a:pt x="34" y="861"/>
                      </a:lnTo>
                      <a:lnTo>
                        <a:pt x="31" y="852"/>
                      </a:lnTo>
                      <a:lnTo>
                        <a:pt x="31" y="840"/>
                      </a:lnTo>
                      <a:lnTo>
                        <a:pt x="31" y="824"/>
                      </a:lnTo>
                      <a:lnTo>
                        <a:pt x="34" y="809"/>
                      </a:lnTo>
                      <a:lnTo>
                        <a:pt x="40" y="793"/>
                      </a:lnTo>
                      <a:lnTo>
                        <a:pt x="49" y="778"/>
                      </a:lnTo>
                      <a:lnTo>
                        <a:pt x="64" y="762"/>
                      </a:lnTo>
                      <a:lnTo>
                        <a:pt x="86" y="741"/>
                      </a:lnTo>
                      <a:lnTo>
                        <a:pt x="105" y="713"/>
                      </a:lnTo>
                      <a:lnTo>
                        <a:pt x="126" y="688"/>
                      </a:lnTo>
                      <a:lnTo>
                        <a:pt x="145" y="667"/>
                      </a:lnTo>
                      <a:lnTo>
                        <a:pt x="160" y="645"/>
                      </a:lnTo>
                      <a:lnTo>
                        <a:pt x="169" y="633"/>
                      </a:lnTo>
                      <a:lnTo>
                        <a:pt x="176" y="626"/>
                      </a:lnTo>
                      <a:lnTo>
                        <a:pt x="176" y="620"/>
                      </a:lnTo>
                      <a:lnTo>
                        <a:pt x="182" y="602"/>
                      </a:lnTo>
                      <a:lnTo>
                        <a:pt x="188" y="574"/>
                      </a:lnTo>
                      <a:lnTo>
                        <a:pt x="200" y="543"/>
                      </a:lnTo>
                      <a:lnTo>
                        <a:pt x="213" y="509"/>
                      </a:lnTo>
                      <a:lnTo>
                        <a:pt x="228" y="475"/>
                      </a:lnTo>
                      <a:lnTo>
                        <a:pt x="237" y="460"/>
                      </a:lnTo>
                      <a:lnTo>
                        <a:pt x="250" y="447"/>
                      </a:lnTo>
                      <a:lnTo>
                        <a:pt x="259" y="435"/>
                      </a:lnTo>
                      <a:lnTo>
                        <a:pt x="271" y="429"/>
                      </a:lnTo>
                      <a:lnTo>
                        <a:pt x="296" y="410"/>
                      </a:lnTo>
                      <a:lnTo>
                        <a:pt x="321" y="386"/>
                      </a:lnTo>
                      <a:lnTo>
                        <a:pt x="349" y="361"/>
                      </a:lnTo>
                      <a:lnTo>
                        <a:pt x="373" y="336"/>
                      </a:lnTo>
                      <a:lnTo>
                        <a:pt x="398" y="315"/>
                      </a:lnTo>
                      <a:lnTo>
                        <a:pt x="416" y="293"/>
                      </a:lnTo>
                      <a:lnTo>
                        <a:pt x="429" y="281"/>
                      </a:lnTo>
                      <a:lnTo>
                        <a:pt x="432" y="278"/>
                      </a:lnTo>
                      <a:lnTo>
                        <a:pt x="549" y="86"/>
                      </a:lnTo>
                      <a:lnTo>
                        <a:pt x="577" y="0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3" name="CustomShape 203"/>
                <p:cNvSpPr/>
                <p:nvPr/>
              </p:nvSpPr>
              <p:spPr>
                <a:xfrm>
                  <a:off x="4575960" y="1891800"/>
                  <a:ext cx="97200" cy="192960"/>
                </a:xfrm>
                <a:custGeom>
                  <a:avLst/>
                  <a:gdLst/>
                  <a:ahLst/>
                  <a:rect l="l" t="t" r="r" b="b"/>
                  <a:pathLst>
                    <a:path w="269" h="531">
                      <a:moveTo>
                        <a:pt x="0" y="0"/>
                      </a:moveTo>
                      <a:lnTo>
                        <a:pt x="108" y="56"/>
                      </a:lnTo>
                      <a:lnTo>
                        <a:pt x="170" y="145"/>
                      </a:lnTo>
                      <a:lnTo>
                        <a:pt x="133" y="142"/>
                      </a:lnTo>
                      <a:lnTo>
                        <a:pt x="198" y="229"/>
                      </a:lnTo>
                      <a:lnTo>
                        <a:pt x="167" y="241"/>
                      </a:lnTo>
                      <a:lnTo>
                        <a:pt x="216" y="281"/>
                      </a:lnTo>
                      <a:lnTo>
                        <a:pt x="247" y="399"/>
                      </a:lnTo>
                      <a:lnTo>
                        <a:pt x="269" y="531"/>
                      </a:lnTo>
                      <a:lnTo>
                        <a:pt x="195" y="349"/>
                      </a:lnTo>
                      <a:lnTo>
                        <a:pt x="216" y="328"/>
                      </a:lnTo>
                      <a:lnTo>
                        <a:pt x="176" y="300"/>
                      </a:lnTo>
                      <a:lnTo>
                        <a:pt x="133" y="226"/>
                      </a:lnTo>
                      <a:lnTo>
                        <a:pt x="167" y="220"/>
                      </a:lnTo>
                      <a:lnTo>
                        <a:pt x="71" y="139"/>
                      </a:lnTo>
                      <a:lnTo>
                        <a:pt x="121" y="127"/>
                      </a:lnTo>
                      <a:lnTo>
                        <a:pt x="71" y="90"/>
                      </a:lnTo>
                      <a:lnTo>
                        <a:pt x="68" y="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4" name="CustomShape 204"/>
                <p:cNvSpPr/>
                <p:nvPr/>
              </p:nvSpPr>
              <p:spPr>
                <a:xfrm>
                  <a:off x="4208400" y="1743840"/>
                  <a:ext cx="189360" cy="135000"/>
                </a:xfrm>
                <a:custGeom>
                  <a:avLst/>
                  <a:gdLst/>
                  <a:ahLst/>
                  <a:rect l="l" t="t" r="r" b="b"/>
                  <a:pathLst>
                    <a:path w="519" h="37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25"/>
                      </a:lnTo>
                      <a:lnTo>
                        <a:pt x="0" y="49"/>
                      </a:lnTo>
                      <a:lnTo>
                        <a:pt x="3" y="83"/>
                      </a:lnTo>
                      <a:lnTo>
                        <a:pt x="6" y="117"/>
                      </a:lnTo>
                      <a:lnTo>
                        <a:pt x="12" y="154"/>
                      </a:lnTo>
                      <a:lnTo>
                        <a:pt x="18" y="173"/>
                      </a:lnTo>
                      <a:lnTo>
                        <a:pt x="25" y="191"/>
                      </a:lnTo>
                      <a:lnTo>
                        <a:pt x="31" y="207"/>
                      </a:lnTo>
                      <a:lnTo>
                        <a:pt x="40" y="222"/>
                      </a:lnTo>
                      <a:lnTo>
                        <a:pt x="62" y="250"/>
                      </a:lnTo>
                      <a:lnTo>
                        <a:pt x="86" y="275"/>
                      </a:lnTo>
                      <a:lnTo>
                        <a:pt x="114" y="299"/>
                      </a:lnTo>
                      <a:lnTo>
                        <a:pt x="142" y="321"/>
                      </a:lnTo>
                      <a:lnTo>
                        <a:pt x="164" y="336"/>
                      </a:lnTo>
                      <a:lnTo>
                        <a:pt x="185" y="349"/>
                      </a:lnTo>
                      <a:lnTo>
                        <a:pt x="197" y="358"/>
                      </a:lnTo>
                      <a:lnTo>
                        <a:pt x="204" y="361"/>
                      </a:lnTo>
                      <a:lnTo>
                        <a:pt x="207" y="361"/>
                      </a:lnTo>
                      <a:lnTo>
                        <a:pt x="216" y="364"/>
                      </a:lnTo>
                      <a:lnTo>
                        <a:pt x="231" y="367"/>
                      </a:lnTo>
                      <a:lnTo>
                        <a:pt x="250" y="367"/>
                      </a:lnTo>
                      <a:lnTo>
                        <a:pt x="272" y="370"/>
                      </a:lnTo>
                      <a:lnTo>
                        <a:pt x="293" y="373"/>
                      </a:lnTo>
                      <a:lnTo>
                        <a:pt x="312" y="373"/>
                      </a:lnTo>
                      <a:lnTo>
                        <a:pt x="330" y="373"/>
                      </a:lnTo>
                      <a:lnTo>
                        <a:pt x="349" y="367"/>
                      </a:lnTo>
                      <a:lnTo>
                        <a:pt x="367" y="361"/>
                      </a:lnTo>
                      <a:lnTo>
                        <a:pt x="389" y="352"/>
                      </a:lnTo>
                      <a:lnTo>
                        <a:pt x="411" y="339"/>
                      </a:lnTo>
                      <a:lnTo>
                        <a:pt x="429" y="327"/>
                      </a:lnTo>
                      <a:lnTo>
                        <a:pt x="448" y="318"/>
                      </a:lnTo>
                      <a:lnTo>
                        <a:pt x="457" y="312"/>
                      </a:lnTo>
                      <a:lnTo>
                        <a:pt x="460" y="309"/>
                      </a:lnTo>
                      <a:lnTo>
                        <a:pt x="463" y="250"/>
                      </a:lnTo>
                      <a:lnTo>
                        <a:pt x="500" y="265"/>
                      </a:lnTo>
                      <a:lnTo>
                        <a:pt x="478" y="222"/>
                      </a:lnTo>
                      <a:lnTo>
                        <a:pt x="519" y="238"/>
                      </a:lnTo>
                      <a:lnTo>
                        <a:pt x="485" y="182"/>
                      </a:lnTo>
                      <a:lnTo>
                        <a:pt x="444" y="201"/>
                      </a:lnTo>
                      <a:lnTo>
                        <a:pt x="457" y="222"/>
                      </a:lnTo>
                      <a:lnTo>
                        <a:pt x="454" y="222"/>
                      </a:lnTo>
                      <a:lnTo>
                        <a:pt x="451" y="222"/>
                      </a:lnTo>
                      <a:lnTo>
                        <a:pt x="444" y="222"/>
                      </a:lnTo>
                      <a:lnTo>
                        <a:pt x="435" y="219"/>
                      </a:lnTo>
                      <a:lnTo>
                        <a:pt x="429" y="219"/>
                      </a:lnTo>
                      <a:lnTo>
                        <a:pt x="423" y="219"/>
                      </a:lnTo>
                      <a:lnTo>
                        <a:pt x="420" y="222"/>
                      </a:lnTo>
                      <a:lnTo>
                        <a:pt x="423" y="228"/>
                      </a:lnTo>
                      <a:lnTo>
                        <a:pt x="426" y="238"/>
                      </a:lnTo>
                      <a:lnTo>
                        <a:pt x="429" y="247"/>
                      </a:lnTo>
                      <a:lnTo>
                        <a:pt x="429" y="259"/>
                      </a:lnTo>
                      <a:lnTo>
                        <a:pt x="432" y="272"/>
                      </a:lnTo>
                      <a:lnTo>
                        <a:pt x="435" y="281"/>
                      </a:lnTo>
                      <a:lnTo>
                        <a:pt x="435" y="287"/>
                      </a:lnTo>
                      <a:lnTo>
                        <a:pt x="435" y="290"/>
                      </a:lnTo>
                      <a:lnTo>
                        <a:pt x="395" y="238"/>
                      </a:lnTo>
                      <a:lnTo>
                        <a:pt x="401" y="302"/>
                      </a:lnTo>
                      <a:lnTo>
                        <a:pt x="367" y="275"/>
                      </a:lnTo>
                      <a:lnTo>
                        <a:pt x="377" y="321"/>
                      </a:lnTo>
                      <a:lnTo>
                        <a:pt x="336" y="275"/>
                      </a:lnTo>
                      <a:lnTo>
                        <a:pt x="336" y="333"/>
                      </a:lnTo>
                      <a:lnTo>
                        <a:pt x="259" y="278"/>
                      </a:lnTo>
                      <a:lnTo>
                        <a:pt x="299" y="343"/>
                      </a:lnTo>
                      <a:lnTo>
                        <a:pt x="204" y="247"/>
                      </a:lnTo>
                      <a:lnTo>
                        <a:pt x="228" y="327"/>
                      </a:lnTo>
                      <a:lnTo>
                        <a:pt x="151" y="228"/>
                      </a:lnTo>
                      <a:lnTo>
                        <a:pt x="179" y="299"/>
                      </a:lnTo>
                      <a:lnTo>
                        <a:pt x="176" y="296"/>
                      </a:lnTo>
                      <a:lnTo>
                        <a:pt x="167" y="287"/>
                      </a:lnTo>
                      <a:lnTo>
                        <a:pt x="151" y="272"/>
                      </a:lnTo>
                      <a:lnTo>
                        <a:pt x="136" y="253"/>
                      </a:lnTo>
                      <a:lnTo>
                        <a:pt x="120" y="235"/>
                      </a:lnTo>
                      <a:lnTo>
                        <a:pt x="105" y="213"/>
                      </a:lnTo>
                      <a:lnTo>
                        <a:pt x="96" y="197"/>
                      </a:lnTo>
                      <a:lnTo>
                        <a:pt x="86" y="182"/>
                      </a:lnTo>
                      <a:lnTo>
                        <a:pt x="83" y="170"/>
                      </a:lnTo>
                      <a:lnTo>
                        <a:pt x="77" y="154"/>
                      </a:lnTo>
                      <a:lnTo>
                        <a:pt x="71" y="139"/>
                      </a:lnTo>
                      <a:lnTo>
                        <a:pt x="65" y="126"/>
                      </a:lnTo>
                      <a:lnTo>
                        <a:pt x="59" y="111"/>
                      </a:lnTo>
                      <a:lnTo>
                        <a:pt x="55" y="102"/>
                      </a:lnTo>
                      <a:lnTo>
                        <a:pt x="52" y="96"/>
                      </a:lnTo>
                      <a:lnTo>
                        <a:pt x="52" y="92"/>
                      </a:lnTo>
                      <a:lnTo>
                        <a:pt x="62" y="216"/>
                      </a:lnTo>
                      <a:lnTo>
                        <a:pt x="62" y="210"/>
                      </a:lnTo>
                      <a:lnTo>
                        <a:pt x="59" y="194"/>
                      </a:lnTo>
                      <a:lnTo>
                        <a:pt x="52" y="176"/>
                      </a:lnTo>
                      <a:lnTo>
                        <a:pt x="46" y="151"/>
                      </a:lnTo>
                      <a:lnTo>
                        <a:pt x="40" y="123"/>
                      </a:lnTo>
                      <a:lnTo>
                        <a:pt x="34" y="99"/>
                      </a:lnTo>
                      <a:lnTo>
                        <a:pt x="28" y="77"/>
                      </a:lnTo>
                      <a:lnTo>
                        <a:pt x="25" y="59"/>
                      </a:lnTo>
                      <a:lnTo>
                        <a:pt x="25" y="46"/>
                      </a:lnTo>
                      <a:lnTo>
                        <a:pt x="18" y="34"/>
                      </a:lnTo>
                      <a:lnTo>
                        <a:pt x="15" y="25"/>
                      </a:lnTo>
                      <a:lnTo>
                        <a:pt x="12" y="15"/>
                      </a:lnTo>
                      <a:lnTo>
                        <a:pt x="6" y="9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4664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5" name="CustomShape 205"/>
                <p:cNvSpPr/>
                <p:nvPr/>
              </p:nvSpPr>
              <p:spPr>
                <a:xfrm>
                  <a:off x="4610520" y="1572840"/>
                  <a:ext cx="208440" cy="699840"/>
                </a:xfrm>
                <a:custGeom>
                  <a:avLst/>
                  <a:gdLst/>
                  <a:ahLst/>
                  <a:rect l="l" t="t" r="r" b="b"/>
                  <a:pathLst>
                    <a:path w="571" h="1914">
                      <a:moveTo>
                        <a:pt x="571" y="0"/>
                      </a:moveTo>
                      <a:lnTo>
                        <a:pt x="571" y="3"/>
                      </a:lnTo>
                      <a:lnTo>
                        <a:pt x="571" y="12"/>
                      </a:lnTo>
                      <a:lnTo>
                        <a:pt x="568" y="24"/>
                      </a:lnTo>
                      <a:lnTo>
                        <a:pt x="565" y="43"/>
                      </a:lnTo>
                      <a:lnTo>
                        <a:pt x="562" y="64"/>
                      </a:lnTo>
                      <a:lnTo>
                        <a:pt x="556" y="86"/>
                      </a:lnTo>
                      <a:lnTo>
                        <a:pt x="546" y="111"/>
                      </a:lnTo>
                      <a:lnTo>
                        <a:pt x="537" y="135"/>
                      </a:lnTo>
                      <a:lnTo>
                        <a:pt x="522" y="157"/>
                      </a:lnTo>
                      <a:lnTo>
                        <a:pt x="509" y="179"/>
                      </a:lnTo>
                      <a:lnTo>
                        <a:pt x="497" y="197"/>
                      </a:lnTo>
                      <a:lnTo>
                        <a:pt x="481" y="219"/>
                      </a:lnTo>
                      <a:lnTo>
                        <a:pt x="469" y="234"/>
                      </a:lnTo>
                      <a:lnTo>
                        <a:pt x="457" y="253"/>
                      </a:lnTo>
                      <a:lnTo>
                        <a:pt x="444" y="274"/>
                      </a:lnTo>
                      <a:lnTo>
                        <a:pt x="432" y="293"/>
                      </a:lnTo>
                      <a:lnTo>
                        <a:pt x="420" y="315"/>
                      </a:lnTo>
                      <a:lnTo>
                        <a:pt x="410" y="330"/>
                      </a:lnTo>
                      <a:lnTo>
                        <a:pt x="401" y="342"/>
                      </a:lnTo>
                      <a:lnTo>
                        <a:pt x="392" y="355"/>
                      </a:lnTo>
                      <a:lnTo>
                        <a:pt x="380" y="367"/>
                      </a:lnTo>
                      <a:lnTo>
                        <a:pt x="364" y="382"/>
                      </a:lnTo>
                      <a:lnTo>
                        <a:pt x="343" y="398"/>
                      </a:lnTo>
                      <a:lnTo>
                        <a:pt x="318" y="423"/>
                      </a:lnTo>
                      <a:lnTo>
                        <a:pt x="293" y="447"/>
                      </a:lnTo>
                      <a:lnTo>
                        <a:pt x="272" y="472"/>
                      </a:lnTo>
                      <a:lnTo>
                        <a:pt x="250" y="494"/>
                      </a:lnTo>
                      <a:lnTo>
                        <a:pt x="234" y="515"/>
                      </a:lnTo>
                      <a:lnTo>
                        <a:pt x="222" y="537"/>
                      </a:lnTo>
                      <a:lnTo>
                        <a:pt x="210" y="558"/>
                      </a:lnTo>
                      <a:lnTo>
                        <a:pt x="201" y="577"/>
                      </a:lnTo>
                      <a:lnTo>
                        <a:pt x="194" y="599"/>
                      </a:lnTo>
                      <a:lnTo>
                        <a:pt x="188" y="620"/>
                      </a:lnTo>
                      <a:lnTo>
                        <a:pt x="179" y="645"/>
                      </a:lnTo>
                      <a:lnTo>
                        <a:pt x="167" y="667"/>
                      </a:lnTo>
                      <a:lnTo>
                        <a:pt x="151" y="688"/>
                      </a:lnTo>
                      <a:lnTo>
                        <a:pt x="133" y="710"/>
                      </a:lnTo>
                      <a:lnTo>
                        <a:pt x="117" y="731"/>
                      </a:lnTo>
                      <a:lnTo>
                        <a:pt x="99" y="750"/>
                      </a:lnTo>
                      <a:lnTo>
                        <a:pt x="83" y="765"/>
                      </a:lnTo>
                      <a:lnTo>
                        <a:pt x="71" y="781"/>
                      </a:lnTo>
                      <a:lnTo>
                        <a:pt x="58" y="793"/>
                      </a:lnTo>
                      <a:lnTo>
                        <a:pt x="49" y="805"/>
                      </a:lnTo>
                      <a:lnTo>
                        <a:pt x="43" y="815"/>
                      </a:lnTo>
                      <a:lnTo>
                        <a:pt x="37" y="821"/>
                      </a:lnTo>
                      <a:lnTo>
                        <a:pt x="34" y="827"/>
                      </a:lnTo>
                      <a:lnTo>
                        <a:pt x="34" y="830"/>
                      </a:lnTo>
                      <a:lnTo>
                        <a:pt x="37" y="839"/>
                      </a:lnTo>
                      <a:lnTo>
                        <a:pt x="49" y="861"/>
                      </a:lnTo>
                      <a:lnTo>
                        <a:pt x="65" y="898"/>
                      </a:lnTo>
                      <a:lnTo>
                        <a:pt x="83" y="938"/>
                      </a:lnTo>
                      <a:lnTo>
                        <a:pt x="108" y="988"/>
                      </a:lnTo>
                      <a:lnTo>
                        <a:pt x="129" y="1034"/>
                      </a:lnTo>
                      <a:lnTo>
                        <a:pt x="148" y="1083"/>
                      </a:lnTo>
                      <a:lnTo>
                        <a:pt x="167" y="1127"/>
                      </a:lnTo>
                      <a:lnTo>
                        <a:pt x="179" y="1170"/>
                      </a:lnTo>
                      <a:lnTo>
                        <a:pt x="191" y="1222"/>
                      </a:lnTo>
                      <a:lnTo>
                        <a:pt x="204" y="1278"/>
                      </a:lnTo>
                      <a:lnTo>
                        <a:pt x="216" y="1340"/>
                      </a:lnTo>
                      <a:lnTo>
                        <a:pt x="225" y="1395"/>
                      </a:lnTo>
                      <a:lnTo>
                        <a:pt x="234" y="1448"/>
                      </a:lnTo>
                      <a:lnTo>
                        <a:pt x="241" y="1494"/>
                      </a:lnTo>
                      <a:lnTo>
                        <a:pt x="247" y="1528"/>
                      </a:lnTo>
                      <a:lnTo>
                        <a:pt x="253" y="1556"/>
                      </a:lnTo>
                      <a:lnTo>
                        <a:pt x="256" y="1581"/>
                      </a:lnTo>
                      <a:lnTo>
                        <a:pt x="262" y="1605"/>
                      </a:lnTo>
                      <a:lnTo>
                        <a:pt x="265" y="1630"/>
                      </a:lnTo>
                      <a:lnTo>
                        <a:pt x="272" y="1655"/>
                      </a:lnTo>
                      <a:lnTo>
                        <a:pt x="278" y="1676"/>
                      </a:lnTo>
                      <a:lnTo>
                        <a:pt x="287" y="1698"/>
                      </a:lnTo>
                      <a:lnTo>
                        <a:pt x="296" y="1716"/>
                      </a:lnTo>
                      <a:lnTo>
                        <a:pt x="309" y="1741"/>
                      </a:lnTo>
                      <a:lnTo>
                        <a:pt x="327" y="1769"/>
                      </a:lnTo>
                      <a:lnTo>
                        <a:pt x="349" y="1803"/>
                      </a:lnTo>
                      <a:lnTo>
                        <a:pt x="373" y="1834"/>
                      </a:lnTo>
                      <a:lnTo>
                        <a:pt x="395" y="1865"/>
                      </a:lnTo>
                      <a:lnTo>
                        <a:pt x="414" y="1889"/>
                      </a:lnTo>
                      <a:lnTo>
                        <a:pt x="426" y="1908"/>
                      </a:lnTo>
                      <a:lnTo>
                        <a:pt x="432" y="1914"/>
                      </a:lnTo>
                      <a:lnTo>
                        <a:pt x="426" y="1908"/>
                      </a:lnTo>
                      <a:lnTo>
                        <a:pt x="407" y="1889"/>
                      </a:lnTo>
                      <a:lnTo>
                        <a:pt x="386" y="1862"/>
                      </a:lnTo>
                      <a:lnTo>
                        <a:pt x="355" y="1828"/>
                      </a:lnTo>
                      <a:lnTo>
                        <a:pt x="327" y="1791"/>
                      </a:lnTo>
                      <a:lnTo>
                        <a:pt x="296" y="1747"/>
                      </a:lnTo>
                      <a:lnTo>
                        <a:pt x="272" y="1704"/>
                      </a:lnTo>
                      <a:lnTo>
                        <a:pt x="253" y="1664"/>
                      </a:lnTo>
                      <a:lnTo>
                        <a:pt x="241" y="1615"/>
                      </a:lnTo>
                      <a:lnTo>
                        <a:pt x="228" y="1556"/>
                      </a:lnTo>
                      <a:lnTo>
                        <a:pt x="219" y="1488"/>
                      </a:lnTo>
                      <a:lnTo>
                        <a:pt x="207" y="1414"/>
                      </a:lnTo>
                      <a:lnTo>
                        <a:pt x="194" y="1337"/>
                      </a:lnTo>
                      <a:lnTo>
                        <a:pt x="182" y="1262"/>
                      </a:lnTo>
                      <a:lnTo>
                        <a:pt x="173" y="1225"/>
                      </a:lnTo>
                      <a:lnTo>
                        <a:pt x="160" y="1191"/>
                      </a:lnTo>
                      <a:lnTo>
                        <a:pt x="151" y="1158"/>
                      </a:lnTo>
                      <a:lnTo>
                        <a:pt x="136" y="1130"/>
                      </a:lnTo>
                      <a:lnTo>
                        <a:pt x="108" y="1071"/>
                      </a:lnTo>
                      <a:lnTo>
                        <a:pt x="83" y="1019"/>
                      </a:lnTo>
                      <a:lnTo>
                        <a:pt x="58" y="969"/>
                      </a:lnTo>
                      <a:lnTo>
                        <a:pt x="37" y="926"/>
                      </a:lnTo>
                      <a:lnTo>
                        <a:pt x="18" y="889"/>
                      </a:lnTo>
                      <a:lnTo>
                        <a:pt x="6" y="855"/>
                      </a:lnTo>
                      <a:lnTo>
                        <a:pt x="3" y="843"/>
                      </a:lnTo>
                      <a:lnTo>
                        <a:pt x="0" y="830"/>
                      </a:lnTo>
                      <a:lnTo>
                        <a:pt x="0" y="821"/>
                      </a:lnTo>
                      <a:lnTo>
                        <a:pt x="0" y="815"/>
                      </a:lnTo>
                      <a:lnTo>
                        <a:pt x="6" y="799"/>
                      </a:lnTo>
                      <a:lnTo>
                        <a:pt x="18" y="784"/>
                      </a:lnTo>
                      <a:lnTo>
                        <a:pt x="31" y="768"/>
                      </a:lnTo>
                      <a:lnTo>
                        <a:pt x="46" y="750"/>
                      </a:lnTo>
                      <a:lnTo>
                        <a:pt x="62" y="731"/>
                      </a:lnTo>
                      <a:lnTo>
                        <a:pt x="80" y="713"/>
                      </a:lnTo>
                      <a:lnTo>
                        <a:pt x="99" y="694"/>
                      </a:lnTo>
                      <a:lnTo>
                        <a:pt x="117" y="676"/>
                      </a:lnTo>
                      <a:lnTo>
                        <a:pt x="133" y="651"/>
                      </a:lnTo>
                      <a:lnTo>
                        <a:pt x="148" y="617"/>
                      </a:lnTo>
                      <a:lnTo>
                        <a:pt x="163" y="577"/>
                      </a:lnTo>
                      <a:lnTo>
                        <a:pt x="179" y="534"/>
                      </a:lnTo>
                      <a:lnTo>
                        <a:pt x="194" y="494"/>
                      </a:lnTo>
                      <a:lnTo>
                        <a:pt x="216" y="453"/>
                      </a:lnTo>
                      <a:lnTo>
                        <a:pt x="225" y="435"/>
                      </a:lnTo>
                      <a:lnTo>
                        <a:pt x="238" y="420"/>
                      </a:lnTo>
                      <a:lnTo>
                        <a:pt x="253" y="404"/>
                      </a:lnTo>
                      <a:lnTo>
                        <a:pt x="268" y="395"/>
                      </a:lnTo>
                      <a:lnTo>
                        <a:pt x="299" y="376"/>
                      </a:lnTo>
                      <a:lnTo>
                        <a:pt x="324" y="358"/>
                      </a:lnTo>
                      <a:lnTo>
                        <a:pt x="349" y="342"/>
                      </a:lnTo>
                      <a:lnTo>
                        <a:pt x="370" y="327"/>
                      </a:lnTo>
                      <a:lnTo>
                        <a:pt x="389" y="308"/>
                      </a:lnTo>
                      <a:lnTo>
                        <a:pt x="404" y="290"/>
                      </a:lnTo>
                      <a:lnTo>
                        <a:pt x="420" y="271"/>
                      </a:lnTo>
                      <a:lnTo>
                        <a:pt x="429" y="253"/>
                      </a:lnTo>
                      <a:lnTo>
                        <a:pt x="441" y="228"/>
                      </a:lnTo>
                      <a:lnTo>
                        <a:pt x="454" y="203"/>
                      </a:lnTo>
                      <a:lnTo>
                        <a:pt x="472" y="176"/>
                      </a:lnTo>
                      <a:lnTo>
                        <a:pt x="488" y="151"/>
                      </a:lnTo>
                      <a:lnTo>
                        <a:pt x="506" y="123"/>
                      </a:lnTo>
                      <a:lnTo>
                        <a:pt x="522" y="98"/>
                      </a:lnTo>
                      <a:lnTo>
                        <a:pt x="534" y="80"/>
                      </a:lnTo>
                      <a:lnTo>
                        <a:pt x="543" y="61"/>
                      </a:lnTo>
                      <a:lnTo>
                        <a:pt x="549" y="49"/>
                      </a:lnTo>
                      <a:lnTo>
                        <a:pt x="556" y="37"/>
                      </a:lnTo>
                      <a:lnTo>
                        <a:pt x="562" y="27"/>
                      </a:lnTo>
                      <a:lnTo>
                        <a:pt x="565" y="18"/>
                      </a:lnTo>
                      <a:lnTo>
                        <a:pt x="568" y="9"/>
                      </a:lnTo>
                      <a:lnTo>
                        <a:pt x="571" y="6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6" name="CustomShape 206"/>
                <p:cNvSpPr/>
                <p:nvPr/>
              </p:nvSpPr>
              <p:spPr>
                <a:xfrm>
                  <a:off x="4318200" y="1699200"/>
                  <a:ext cx="142560" cy="756720"/>
                </a:xfrm>
                <a:custGeom>
                  <a:avLst/>
                  <a:gdLst/>
                  <a:ahLst/>
                  <a:rect l="l" t="t" r="r" b="b"/>
                  <a:pathLst>
                    <a:path w="392" h="2069">
                      <a:moveTo>
                        <a:pt x="374" y="0"/>
                      </a:moveTo>
                      <a:lnTo>
                        <a:pt x="374" y="10"/>
                      </a:lnTo>
                      <a:lnTo>
                        <a:pt x="374" y="34"/>
                      </a:lnTo>
                      <a:lnTo>
                        <a:pt x="371" y="71"/>
                      </a:lnTo>
                      <a:lnTo>
                        <a:pt x="368" y="118"/>
                      </a:lnTo>
                      <a:lnTo>
                        <a:pt x="362" y="167"/>
                      </a:lnTo>
                      <a:lnTo>
                        <a:pt x="355" y="213"/>
                      </a:lnTo>
                      <a:lnTo>
                        <a:pt x="346" y="254"/>
                      </a:lnTo>
                      <a:lnTo>
                        <a:pt x="334" y="288"/>
                      </a:lnTo>
                      <a:lnTo>
                        <a:pt x="321" y="315"/>
                      </a:lnTo>
                      <a:lnTo>
                        <a:pt x="306" y="346"/>
                      </a:lnTo>
                      <a:lnTo>
                        <a:pt x="287" y="380"/>
                      </a:lnTo>
                      <a:lnTo>
                        <a:pt x="269" y="411"/>
                      </a:lnTo>
                      <a:lnTo>
                        <a:pt x="250" y="442"/>
                      </a:lnTo>
                      <a:lnTo>
                        <a:pt x="235" y="470"/>
                      </a:lnTo>
                      <a:lnTo>
                        <a:pt x="220" y="491"/>
                      </a:lnTo>
                      <a:lnTo>
                        <a:pt x="207" y="507"/>
                      </a:lnTo>
                      <a:lnTo>
                        <a:pt x="195" y="516"/>
                      </a:lnTo>
                      <a:lnTo>
                        <a:pt x="186" y="528"/>
                      </a:lnTo>
                      <a:lnTo>
                        <a:pt x="173" y="538"/>
                      </a:lnTo>
                      <a:lnTo>
                        <a:pt x="161" y="550"/>
                      </a:lnTo>
                      <a:lnTo>
                        <a:pt x="152" y="559"/>
                      </a:lnTo>
                      <a:lnTo>
                        <a:pt x="139" y="569"/>
                      </a:lnTo>
                      <a:lnTo>
                        <a:pt x="130" y="578"/>
                      </a:lnTo>
                      <a:lnTo>
                        <a:pt x="118" y="584"/>
                      </a:lnTo>
                      <a:lnTo>
                        <a:pt x="105" y="590"/>
                      </a:lnTo>
                      <a:lnTo>
                        <a:pt x="90" y="593"/>
                      </a:lnTo>
                      <a:lnTo>
                        <a:pt x="71" y="596"/>
                      </a:lnTo>
                      <a:lnTo>
                        <a:pt x="56" y="599"/>
                      </a:lnTo>
                      <a:lnTo>
                        <a:pt x="37" y="599"/>
                      </a:lnTo>
                      <a:lnTo>
                        <a:pt x="25" y="599"/>
                      </a:lnTo>
                      <a:lnTo>
                        <a:pt x="16" y="599"/>
                      </a:lnTo>
                      <a:lnTo>
                        <a:pt x="13" y="599"/>
                      </a:lnTo>
                      <a:lnTo>
                        <a:pt x="124" y="640"/>
                      </a:lnTo>
                      <a:lnTo>
                        <a:pt x="124" y="646"/>
                      </a:lnTo>
                      <a:lnTo>
                        <a:pt x="118" y="661"/>
                      </a:lnTo>
                      <a:lnTo>
                        <a:pt x="112" y="686"/>
                      </a:lnTo>
                      <a:lnTo>
                        <a:pt x="102" y="717"/>
                      </a:lnTo>
                      <a:lnTo>
                        <a:pt x="90" y="748"/>
                      </a:lnTo>
                      <a:lnTo>
                        <a:pt x="81" y="779"/>
                      </a:lnTo>
                      <a:lnTo>
                        <a:pt x="68" y="806"/>
                      </a:lnTo>
                      <a:lnTo>
                        <a:pt x="59" y="828"/>
                      </a:lnTo>
                      <a:lnTo>
                        <a:pt x="50" y="846"/>
                      </a:lnTo>
                      <a:lnTo>
                        <a:pt x="40" y="865"/>
                      </a:lnTo>
                      <a:lnTo>
                        <a:pt x="31" y="884"/>
                      </a:lnTo>
                      <a:lnTo>
                        <a:pt x="22" y="902"/>
                      </a:lnTo>
                      <a:lnTo>
                        <a:pt x="13" y="924"/>
                      </a:lnTo>
                      <a:lnTo>
                        <a:pt x="7" y="948"/>
                      </a:lnTo>
                      <a:lnTo>
                        <a:pt x="3" y="973"/>
                      </a:lnTo>
                      <a:lnTo>
                        <a:pt x="3" y="998"/>
                      </a:lnTo>
                      <a:lnTo>
                        <a:pt x="3" y="1026"/>
                      </a:lnTo>
                      <a:lnTo>
                        <a:pt x="0" y="1047"/>
                      </a:lnTo>
                      <a:lnTo>
                        <a:pt x="0" y="1066"/>
                      </a:lnTo>
                      <a:lnTo>
                        <a:pt x="0" y="1087"/>
                      </a:lnTo>
                      <a:lnTo>
                        <a:pt x="3" y="1109"/>
                      </a:lnTo>
                      <a:lnTo>
                        <a:pt x="7" y="1137"/>
                      </a:lnTo>
                      <a:lnTo>
                        <a:pt x="13" y="1171"/>
                      </a:lnTo>
                      <a:lnTo>
                        <a:pt x="22" y="1211"/>
                      </a:lnTo>
                      <a:lnTo>
                        <a:pt x="37" y="1254"/>
                      </a:lnTo>
                      <a:lnTo>
                        <a:pt x="56" y="1303"/>
                      </a:lnTo>
                      <a:lnTo>
                        <a:pt x="74" y="1350"/>
                      </a:lnTo>
                      <a:lnTo>
                        <a:pt x="93" y="1396"/>
                      </a:lnTo>
                      <a:lnTo>
                        <a:pt x="112" y="1442"/>
                      </a:lnTo>
                      <a:lnTo>
                        <a:pt x="130" y="1486"/>
                      </a:lnTo>
                      <a:lnTo>
                        <a:pt x="142" y="1523"/>
                      </a:lnTo>
                      <a:lnTo>
                        <a:pt x="152" y="1560"/>
                      </a:lnTo>
                      <a:lnTo>
                        <a:pt x="155" y="1591"/>
                      </a:lnTo>
                      <a:lnTo>
                        <a:pt x="161" y="1618"/>
                      </a:lnTo>
                      <a:lnTo>
                        <a:pt x="164" y="1646"/>
                      </a:lnTo>
                      <a:lnTo>
                        <a:pt x="167" y="1671"/>
                      </a:lnTo>
                      <a:lnTo>
                        <a:pt x="167" y="1696"/>
                      </a:lnTo>
                      <a:lnTo>
                        <a:pt x="170" y="1720"/>
                      </a:lnTo>
                      <a:lnTo>
                        <a:pt x="170" y="1745"/>
                      </a:lnTo>
                      <a:lnTo>
                        <a:pt x="170" y="1773"/>
                      </a:lnTo>
                      <a:lnTo>
                        <a:pt x="170" y="1807"/>
                      </a:lnTo>
                      <a:lnTo>
                        <a:pt x="170" y="1850"/>
                      </a:lnTo>
                      <a:lnTo>
                        <a:pt x="167" y="1899"/>
                      </a:lnTo>
                      <a:lnTo>
                        <a:pt x="167" y="1949"/>
                      </a:lnTo>
                      <a:lnTo>
                        <a:pt x="164" y="1995"/>
                      </a:lnTo>
                      <a:lnTo>
                        <a:pt x="161" y="2035"/>
                      </a:lnTo>
                      <a:lnTo>
                        <a:pt x="161" y="2060"/>
                      </a:lnTo>
                      <a:lnTo>
                        <a:pt x="161" y="2069"/>
                      </a:lnTo>
                      <a:lnTo>
                        <a:pt x="164" y="2057"/>
                      </a:lnTo>
                      <a:lnTo>
                        <a:pt x="167" y="2017"/>
                      </a:lnTo>
                      <a:lnTo>
                        <a:pt x="176" y="1961"/>
                      </a:lnTo>
                      <a:lnTo>
                        <a:pt x="186" y="1893"/>
                      </a:lnTo>
                      <a:lnTo>
                        <a:pt x="192" y="1822"/>
                      </a:lnTo>
                      <a:lnTo>
                        <a:pt x="198" y="1754"/>
                      </a:lnTo>
                      <a:lnTo>
                        <a:pt x="201" y="1696"/>
                      </a:lnTo>
                      <a:lnTo>
                        <a:pt x="198" y="1655"/>
                      </a:lnTo>
                      <a:lnTo>
                        <a:pt x="192" y="1625"/>
                      </a:lnTo>
                      <a:lnTo>
                        <a:pt x="183" y="1591"/>
                      </a:lnTo>
                      <a:lnTo>
                        <a:pt x="173" y="1554"/>
                      </a:lnTo>
                      <a:lnTo>
                        <a:pt x="161" y="1513"/>
                      </a:lnTo>
                      <a:lnTo>
                        <a:pt x="145" y="1473"/>
                      </a:lnTo>
                      <a:lnTo>
                        <a:pt x="130" y="1430"/>
                      </a:lnTo>
                      <a:lnTo>
                        <a:pt x="112" y="1387"/>
                      </a:lnTo>
                      <a:lnTo>
                        <a:pt x="93" y="1344"/>
                      </a:lnTo>
                      <a:lnTo>
                        <a:pt x="81" y="1322"/>
                      </a:lnTo>
                      <a:lnTo>
                        <a:pt x="71" y="1294"/>
                      </a:lnTo>
                      <a:lnTo>
                        <a:pt x="62" y="1270"/>
                      </a:lnTo>
                      <a:lnTo>
                        <a:pt x="56" y="1239"/>
                      </a:lnTo>
                      <a:lnTo>
                        <a:pt x="44" y="1177"/>
                      </a:lnTo>
                      <a:lnTo>
                        <a:pt x="34" y="1112"/>
                      </a:lnTo>
                      <a:lnTo>
                        <a:pt x="34" y="1047"/>
                      </a:lnTo>
                      <a:lnTo>
                        <a:pt x="34" y="989"/>
                      </a:lnTo>
                      <a:lnTo>
                        <a:pt x="37" y="961"/>
                      </a:lnTo>
                      <a:lnTo>
                        <a:pt x="44" y="936"/>
                      </a:lnTo>
                      <a:lnTo>
                        <a:pt x="50" y="914"/>
                      </a:lnTo>
                      <a:lnTo>
                        <a:pt x="56" y="896"/>
                      </a:lnTo>
                      <a:lnTo>
                        <a:pt x="71" y="862"/>
                      </a:lnTo>
                      <a:lnTo>
                        <a:pt x="90" y="828"/>
                      </a:lnTo>
                      <a:lnTo>
                        <a:pt x="105" y="794"/>
                      </a:lnTo>
                      <a:lnTo>
                        <a:pt x="121" y="763"/>
                      </a:lnTo>
                      <a:lnTo>
                        <a:pt x="133" y="735"/>
                      </a:lnTo>
                      <a:lnTo>
                        <a:pt x="142" y="708"/>
                      </a:lnTo>
                      <a:lnTo>
                        <a:pt x="149" y="686"/>
                      </a:lnTo>
                      <a:lnTo>
                        <a:pt x="152" y="664"/>
                      </a:lnTo>
                      <a:lnTo>
                        <a:pt x="149" y="649"/>
                      </a:lnTo>
                      <a:lnTo>
                        <a:pt x="149" y="637"/>
                      </a:lnTo>
                      <a:lnTo>
                        <a:pt x="149" y="627"/>
                      </a:lnTo>
                      <a:lnTo>
                        <a:pt x="145" y="618"/>
                      </a:lnTo>
                      <a:lnTo>
                        <a:pt x="145" y="612"/>
                      </a:lnTo>
                      <a:lnTo>
                        <a:pt x="142" y="606"/>
                      </a:lnTo>
                      <a:lnTo>
                        <a:pt x="142" y="603"/>
                      </a:lnTo>
                      <a:lnTo>
                        <a:pt x="152" y="599"/>
                      </a:lnTo>
                      <a:lnTo>
                        <a:pt x="161" y="593"/>
                      </a:lnTo>
                      <a:lnTo>
                        <a:pt x="173" y="584"/>
                      </a:lnTo>
                      <a:lnTo>
                        <a:pt x="186" y="575"/>
                      </a:lnTo>
                      <a:lnTo>
                        <a:pt x="198" y="562"/>
                      </a:lnTo>
                      <a:lnTo>
                        <a:pt x="210" y="550"/>
                      </a:lnTo>
                      <a:lnTo>
                        <a:pt x="223" y="535"/>
                      </a:lnTo>
                      <a:lnTo>
                        <a:pt x="232" y="522"/>
                      </a:lnTo>
                      <a:lnTo>
                        <a:pt x="244" y="504"/>
                      </a:lnTo>
                      <a:lnTo>
                        <a:pt x="260" y="482"/>
                      </a:lnTo>
                      <a:lnTo>
                        <a:pt x="275" y="460"/>
                      </a:lnTo>
                      <a:lnTo>
                        <a:pt x="291" y="430"/>
                      </a:lnTo>
                      <a:lnTo>
                        <a:pt x="309" y="399"/>
                      </a:lnTo>
                      <a:lnTo>
                        <a:pt x="328" y="362"/>
                      </a:lnTo>
                      <a:lnTo>
                        <a:pt x="346" y="315"/>
                      </a:lnTo>
                      <a:lnTo>
                        <a:pt x="365" y="272"/>
                      </a:lnTo>
                      <a:lnTo>
                        <a:pt x="377" y="229"/>
                      </a:lnTo>
                      <a:lnTo>
                        <a:pt x="383" y="189"/>
                      </a:lnTo>
                      <a:lnTo>
                        <a:pt x="389" y="158"/>
                      </a:lnTo>
                      <a:lnTo>
                        <a:pt x="392" y="130"/>
                      </a:lnTo>
                      <a:lnTo>
                        <a:pt x="392" y="108"/>
                      </a:lnTo>
                      <a:lnTo>
                        <a:pt x="392" y="96"/>
                      </a:lnTo>
                      <a:lnTo>
                        <a:pt x="392" y="90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7" name="CustomShape 207"/>
                <p:cNvSpPr/>
                <p:nvPr/>
              </p:nvSpPr>
              <p:spPr>
                <a:xfrm>
                  <a:off x="4406040" y="1880280"/>
                  <a:ext cx="335520" cy="428760"/>
                </a:xfrm>
                <a:custGeom>
                  <a:avLst/>
                  <a:gdLst/>
                  <a:ahLst/>
                  <a:rect l="l" t="t" r="r" b="b"/>
                  <a:pathLst>
                    <a:path w="917" h="1174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0" y="16"/>
                      </a:lnTo>
                      <a:lnTo>
                        <a:pt x="3" y="31"/>
                      </a:lnTo>
                      <a:lnTo>
                        <a:pt x="6" y="50"/>
                      </a:lnTo>
                      <a:lnTo>
                        <a:pt x="9" y="75"/>
                      </a:lnTo>
                      <a:lnTo>
                        <a:pt x="19" y="96"/>
                      </a:lnTo>
                      <a:lnTo>
                        <a:pt x="28" y="118"/>
                      </a:lnTo>
                      <a:lnTo>
                        <a:pt x="40" y="136"/>
                      </a:lnTo>
                      <a:lnTo>
                        <a:pt x="62" y="158"/>
                      </a:lnTo>
                      <a:lnTo>
                        <a:pt x="93" y="180"/>
                      </a:lnTo>
                      <a:lnTo>
                        <a:pt x="133" y="207"/>
                      </a:lnTo>
                      <a:lnTo>
                        <a:pt x="179" y="238"/>
                      </a:lnTo>
                      <a:lnTo>
                        <a:pt x="225" y="272"/>
                      </a:lnTo>
                      <a:lnTo>
                        <a:pt x="272" y="306"/>
                      </a:lnTo>
                      <a:lnTo>
                        <a:pt x="290" y="325"/>
                      </a:lnTo>
                      <a:lnTo>
                        <a:pt x="309" y="346"/>
                      </a:lnTo>
                      <a:lnTo>
                        <a:pt x="327" y="365"/>
                      </a:lnTo>
                      <a:lnTo>
                        <a:pt x="343" y="386"/>
                      </a:lnTo>
                      <a:lnTo>
                        <a:pt x="367" y="423"/>
                      </a:lnTo>
                      <a:lnTo>
                        <a:pt x="395" y="464"/>
                      </a:lnTo>
                      <a:lnTo>
                        <a:pt x="420" y="504"/>
                      </a:lnTo>
                      <a:lnTo>
                        <a:pt x="448" y="544"/>
                      </a:lnTo>
                      <a:lnTo>
                        <a:pt x="472" y="584"/>
                      </a:lnTo>
                      <a:lnTo>
                        <a:pt x="494" y="624"/>
                      </a:lnTo>
                      <a:lnTo>
                        <a:pt x="513" y="664"/>
                      </a:lnTo>
                      <a:lnTo>
                        <a:pt x="531" y="701"/>
                      </a:lnTo>
                      <a:lnTo>
                        <a:pt x="547" y="742"/>
                      </a:lnTo>
                      <a:lnTo>
                        <a:pt x="562" y="782"/>
                      </a:lnTo>
                      <a:lnTo>
                        <a:pt x="584" y="819"/>
                      </a:lnTo>
                      <a:lnTo>
                        <a:pt x="602" y="853"/>
                      </a:lnTo>
                      <a:lnTo>
                        <a:pt x="624" y="887"/>
                      </a:lnTo>
                      <a:lnTo>
                        <a:pt x="648" y="921"/>
                      </a:lnTo>
                      <a:lnTo>
                        <a:pt x="673" y="948"/>
                      </a:lnTo>
                      <a:lnTo>
                        <a:pt x="701" y="979"/>
                      </a:lnTo>
                      <a:lnTo>
                        <a:pt x="732" y="1007"/>
                      </a:lnTo>
                      <a:lnTo>
                        <a:pt x="766" y="1041"/>
                      </a:lnTo>
                      <a:lnTo>
                        <a:pt x="803" y="1072"/>
                      </a:lnTo>
                      <a:lnTo>
                        <a:pt x="837" y="1103"/>
                      </a:lnTo>
                      <a:lnTo>
                        <a:pt x="868" y="1131"/>
                      </a:lnTo>
                      <a:lnTo>
                        <a:pt x="892" y="1155"/>
                      </a:lnTo>
                      <a:lnTo>
                        <a:pt x="911" y="1168"/>
                      </a:lnTo>
                      <a:lnTo>
                        <a:pt x="917" y="1174"/>
                      </a:lnTo>
                      <a:lnTo>
                        <a:pt x="790" y="1029"/>
                      </a:lnTo>
                      <a:lnTo>
                        <a:pt x="784" y="1026"/>
                      </a:lnTo>
                      <a:lnTo>
                        <a:pt x="772" y="1013"/>
                      </a:lnTo>
                      <a:lnTo>
                        <a:pt x="750" y="995"/>
                      </a:lnTo>
                      <a:lnTo>
                        <a:pt x="723" y="970"/>
                      </a:lnTo>
                      <a:lnTo>
                        <a:pt x="692" y="933"/>
                      </a:lnTo>
                      <a:lnTo>
                        <a:pt x="661" y="890"/>
                      </a:lnTo>
                      <a:lnTo>
                        <a:pt x="645" y="868"/>
                      </a:lnTo>
                      <a:lnTo>
                        <a:pt x="633" y="840"/>
                      </a:lnTo>
                      <a:lnTo>
                        <a:pt x="618" y="813"/>
                      </a:lnTo>
                      <a:lnTo>
                        <a:pt x="605" y="782"/>
                      </a:lnTo>
                      <a:lnTo>
                        <a:pt x="581" y="717"/>
                      </a:lnTo>
                      <a:lnTo>
                        <a:pt x="550" y="652"/>
                      </a:lnTo>
                      <a:lnTo>
                        <a:pt x="516" y="587"/>
                      </a:lnTo>
                      <a:lnTo>
                        <a:pt x="482" y="525"/>
                      </a:lnTo>
                      <a:lnTo>
                        <a:pt x="448" y="470"/>
                      </a:lnTo>
                      <a:lnTo>
                        <a:pt x="414" y="420"/>
                      </a:lnTo>
                      <a:lnTo>
                        <a:pt x="386" y="380"/>
                      </a:lnTo>
                      <a:lnTo>
                        <a:pt x="364" y="349"/>
                      </a:lnTo>
                      <a:lnTo>
                        <a:pt x="340" y="325"/>
                      </a:lnTo>
                      <a:lnTo>
                        <a:pt x="306" y="294"/>
                      </a:lnTo>
                      <a:lnTo>
                        <a:pt x="266" y="263"/>
                      </a:lnTo>
                      <a:lnTo>
                        <a:pt x="219" y="226"/>
                      </a:lnTo>
                      <a:lnTo>
                        <a:pt x="176" y="192"/>
                      </a:lnTo>
                      <a:lnTo>
                        <a:pt x="136" y="161"/>
                      </a:lnTo>
                      <a:lnTo>
                        <a:pt x="102" y="130"/>
                      </a:lnTo>
                      <a:lnTo>
                        <a:pt x="77" y="105"/>
                      </a:lnTo>
                      <a:lnTo>
                        <a:pt x="59" y="84"/>
                      </a:lnTo>
                      <a:lnTo>
                        <a:pt x="43" y="62"/>
                      </a:lnTo>
                      <a:lnTo>
                        <a:pt x="31" y="44"/>
                      </a:lnTo>
                      <a:lnTo>
                        <a:pt x="19" y="28"/>
                      </a:lnTo>
                      <a:lnTo>
                        <a:pt x="9" y="16"/>
                      </a:lnTo>
                      <a:lnTo>
                        <a:pt x="3" y="7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8" name="CustomShape 208"/>
                <p:cNvSpPr/>
                <p:nvPr/>
              </p:nvSpPr>
              <p:spPr>
                <a:xfrm>
                  <a:off x="4025520" y="2000880"/>
                  <a:ext cx="273240" cy="204120"/>
                </a:xfrm>
                <a:custGeom>
                  <a:avLst/>
                  <a:gdLst/>
                  <a:ahLst/>
                  <a:rect l="l" t="t" r="r" b="b"/>
                  <a:pathLst>
                    <a:path w="747" h="562">
                      <a:moveTo>
                        <a:pt x="0" y="552"/>
                      </a:moveTo>
                      <a:lnTo>
                        <a:pt x="3" y="552"/>
                      </a:lnTo>
                      <a:lnTo>
                        <a:pt x="6" y="549"/>
                      </a:lnTo>
                      <a:lnTo>
                        <a:pt x="15" y="543"/>
                      </a:lnTo>
                      <a:lnTo>
                        <a:pt x="21" y="537"/>
                      </a:lnTo>
                      <a:lnTo>
                        <a:pt x="31" y="531"/>
                      </a:lnTo>
                      <a:lnTo>
                        <a:pt x="43" y="522"/>
                      </a:lnTo>
                      <a:lnTo>
                        <a:pt x="52" y="509"/>
                      </a:lnTo>
                      <a:lnTo>
                        <a:pt x="62" y="497"/>
                      </a:lnTo>
                      <a:lnTo>
                        <a:pt x="77" y="481"/>
                      </a:lnTo>
                      <a:lnTo>
                        <a:pt x="99" y="460"/>
                      </a:lnTo>
                      <a:lnTo>
                        <a:pt x="126" y="435"/>
                      </a:lnTo>
                      <a:lnTo>
                        <a:pt x="160" y="410"/>
                      </a:lnTo>
                      <a:lnTo>
                        <a:pt x="197" y="380"/>
                      </a:lnTo>
                      <a:lnTo>
                        <a:pt x="238" y="349"/>
                      </a:lnTo>
                      <a:lnTo>
                        <a:pt x="281" y="318"/>
                      </a:lnTo>
                      <a:lnTo>
                        <a:pt x="321" y="287"/>
                      </a:lnTo>
                      <a:lnTo>
                        <a:pt x="361" y="259"/>
                      </a:lnTo>
                      <a:lnTo>
                        <a:pt x="395" y="234"/>
                      </a:lnTo>
                      <a:lnTo>
                        <a:pt x="429" y="213"/>
                      </a:lnTo>
                      <a:lnTo>
                        <a:pt x="460" y="194"/>
                      </a:lnTo>
                      <a:lnTo>
                        <a:pt x="488" y="179"/>
                      </a:lnTo>
                      <a:lnTo>
                        <a:pt x="515" y="160"/>
                      </a:lnTo>
                      <a:lnTo>
                        <a:pt x="543" y="145"/>
                      </a:lnTo>
                      <a:lnTo>
                        <a:pt x="568" y="126"/>
                      </a:lnTo>
                      <a:lnTo>
                        <a:pt x="593" y="108"/>
                      </a:lnTo>
                      <a:lnTo>
                        <a:pt x="617" y="86"/>
                      </a:lnTo>
                      <a:lnTo>
                        <a:pt x="642" y="65"/>
                      </a:lnTo>
                      <a:lnTo>
                        <a:pt x="667" y="46"/>
                      </a:lnTo>
                      <a:lnTo>
                        <a:pt x="688" y="31"/>
                      </a:lnTo>
                      <a:lnTo>
                        <a:pt x="707" y="15"/>
                      </a:lnTo>
                      <a:lnTo>
                        <a:pt x="719" y="6"/>
                      </a:lnTo>
                      <a:lnTo>
                        <a:pt x="722" y="3"/>
                      </a:lnTo>
                      <a:lnTo>
                        <a:pt x="747" y="0"/>
                      </a:lnTo>
                      <a:lnTo>
                        <a:pt x="710" y="58"/>
                      </a:lnTo>
                      <a:lnTo>
                        <a:pt x="704" y="62"/>
                      </a:lnTo>
                      <a:lnTo>
                        <a:pt x="688" y="74"/>
                      </a:lnTo>
                      <a:lnTo>
                        <a:pt x="664" y="92"/>
                      </a:lnTo>
                      <a:lnTo>
                        <a:pt x="636" y="117"/>
                      </a:lnTo>
                      <a:lnTo>
                        <a:pt x="608" y="139"/>
                      </a:lnTo>
                      <a:lnTo>
                        <a:pt x="580" y="160"/>
                      </a:lnTo>
                      <a:lnTo>
                        <a:pt x="556" y="179"/>
                      </a:lnTo>
                      <a:lnTo>
                        <a:pt x="537" y="188"/>
                      </a:lnTo>
                      <a:lnTo>
                        <a:pt x="525" y="194"/>
                      </a:lnTo>
                      <a:lnTo>
                        <a:pt x="509" y="200"/>
                      </a:lnTo>
                      <a:lnTo>
                        <a:pt x="494" y="207"/>
                      </a:lnTo>
                      <a:lnTo>
                        <a:pt x="478" y="210"/>
                      </a:lnTo>
                      <a:lnTo>
                        <a:pt x="460" y="219"/>
                      </a:lnTo>
                      <a:lnTo>
                        <a:pt x="444" y="225"/>
                      </a:lnTo>
                      <a:lnTo>
                        <a:pt x="429" y="238"/>
                      </a:lnTo>
                      <a:lnTo>
                        <a:pt x="410" y="250"/>
                      </a:lnTo>
                      <a:lnTo>
                        <a:pt x="386" y="268"/>
                      </a:lnTo>
                      <a:lnTo>
                        <a:pt x="346" y="293"/>
                      </a:lnTo>
                      <a:lnTo>
                        <a:pt x="296" y="327"/>
                      </a:lnTo>
                      <a:lnTo>
                        <a:pt x="244" y="361"/>
                      </a:lnTo>
                      <a:lnTo>
                        <a:pt x="194" y="395"/>
                      </a:lnTo>
                      <a:lnTo>
                        <a:pt x="151" y="426"/>
                      </a:lnTo>
                      <a:lnTo>
                        <a:pt x="123" y="454"/>
                      </a:lnTo>
                      <a:lnTo>
                        <a:pt x="108" y="469"/>
                      </a:lnTo>
                      <a:lnTo>
                        <a:pt x="105" y="481"/>
                      </a:lnTo>
                      <a:lnTo>
                        <a:pt x="102" y="494"/>
                      </a:lnTo>
                      <a:lnTo>
                        <a:pt x="99" y="506"/>
                      </a:lnTo>
                      <a:lnTo>
                        <a:pt x="92" y="515"/>
                      </a:lnTo>
                      <a:lnTo>
                        <a:pt x="86" y="528"/>
                      </a:lnTo>
                      <a:lnTo>
                        <a:pt x="77" y="537"/>
                      </a:lnTo>
                      <a:lnTo>
                        <a:pt x="68" y="546"/>
                      </a:lnTo>
                      <a:lnTo>
                        <a:pt x="55" y="556"/>
                      </a:lnTo>
                      <a:lnTo>
                        <a:pt x="46" y="559"/>
                      </a:lnTo>
                      <a:lnTo>
                        <a:pt x="37" y="562"/>
                      </a:lnTo>
                      <a:lnTo>
                        <a:pt x="28" y="562"/>
                      </a:lnTo>
                      <a:lnTo>
                        <a:pt x="18" y="562"/>
                      </a:lnTo>
                      <a:lnTo>
                        <a:pt x="12" y="559"/>
                      </a:lnTo>
                      <a:lnTo>
                        <a:pt x="6" y="556"/>
                      </a:lnTo>
                      <a:lnTo>
                        <a:pt x="3" y="552"/>
                      </a:lnTo>
                      <a:lnTo>
                        <a:pt x="0" y="55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9" name="CustomShape 209"/>
                <p:cNvSpPr/>
                <p:nvPr/>
              </p:nvSpPr>
              <p:spPr>
                <a:xfrm>
                  <a:off x="4767120" y="2328840"/>
                  <a:ext cx="107280" cy="212400"/>
                </a:xfrm>
                <a:custGeom>
                  <a:avLst/>
                  <a:gdLst/>
                  <a:ahLst/>
                  <a:rect l="l" t="t" r="r" b="b"/>
                  <a:pathLst>
                    <a:path w="296" h="584">
                      <a:moveTo>
                        <a:pt x="0" y="40"/>
                      </a:moveTo>
                      <a:lnTo>
                        <a:pt x="0" y="43"/>
                      </a:lnTo>
                      <a:lnTo>
                        <a:pt x="6" y="50"/>
                      </a:lnTo>
                      <a:lnTo>
                        <a:pt x="9" y="59"/>
                      </a:lnTo>
                      <a:lnTo>
                        <a:pt x="15" y="71"/>
                      </a:lnTo>
                      <a:lnTo>
                        <a:pt x="21" y="87"/>
                      </a:lnTo>
                      <a:lnTo>
                        <a:pt x="25" y="102"/>
                      </a:lnTo>
                      <a:lnTo>
                        <a:pt x="28" y="114"/>
                      </a:lnTo>
                      <a:lnTo>
                        <a:pt x="28" y="130"/>
                      </a:lnTo>
                      <a:lnTo>
                        <a:pt x="25" y="148"/>
                      </a:lnTo>
                      <a:lnTo>
                        <a:pt x="25" y="167"/>
                      </a:lnTo>
                      <a:lnTo>
                        <a:pt x="25" y="192"/>
                      </a:lnTo>
                      <a:lnTo>
                        <a:pt x="25" y="219"/>
                      </a:lnTo>
                      <a:lnTo>
                        <a:pt x="31" y="250"/>
                      </a:lnTo>
                      <a:lnTo>
                        <a:pt x="40" y="281"/>
                      </a:lnTo>
                      <a:lnTo>
                        <a:pt x="59" y="312"/>
                      </a:lnTo>
                      <a:lnTo>
                        <a:pt x="80" y="346"/>
                      </a:lnTo>
                      <a:lnTo>
                        <a:pt x="108" y="377"/>
                      </a:lnTo>
                      <a:lnTo>
                        <a:pt x="139" y="408"/>
                      </a:lnTo>
                      <a:lnTo>
                        <a:pt x="167" y="433"/>
                      </a:lnTo>
                      <a:lnTo>
                        <a:pt x="194" y="454"/>
                      </a:lnTo>
                      <a:lnTo>
                        <a:pt x="216" y="473"/>
                      </a:lnTo>
                      <a:lnTo>
                        <a:pt x="235" y="488"/>
                      </a:lnTo>
                      <a:lnTo>
                        <a:pt x="247" y="497"/>
                      </a:lnTo>
                      <a:lnTo>
                        <a:pt x="253" y="500"/>
                      </a:lnTo>
                      <a:lnTo>
                        <a:pt x="216" y="584"/>
                      </a:lnTo>
                      <a:lnTo>
                        <a:pt x="296" y="476"/>
                      </a:lnTo>
                      <a:lnTo>
                        <a:pt x="290" y="476"/>
                      </a:lnTo>
                      <a:lnTo>
                        <a:pt x="281" y="476"/>
                      </a:lnTo>
                      <a:lnTo>
                        <a:pt x="272" y="473"/>
                      </a:lnTo>
                      <a:lnTo>
                        <a:pt x="259" y="470"/>
                      </a:lnTo>
                      <a:lnTo>
                        <a:pt x="244" y="463"/>
                      </a:lnTo>
                      <a:lnTo>
                        <a:pt x="228" y="454"/>
                      </a:lnTo>
                      <a:lnTo>
                        <a:pt x="210" y="445"/>
                      </a:lnTo>
                      <a:lnTo>
                        <a:pt x="191" y="429"/>
                      </a:lnTo>
                      <a:lnTo>
                        <a:pt x="170" y="411"/>
                      </a:lnTo>
                      <a:lnTo>
                        <a:pt x="148" y="389"/>
                      </a:lnTo>
                      <a:lnTo>
                        <a:pt x="123" y="365"/>
                      </a:lnTo>
                      <a:lnTo>
                        <a:pt x="102" y="340"/>
                      </a:lnTo>
                      <a:lnTo>
                        <a:pt x="83" y="315"/>
                      </a:lnTo>
                      <a:lnTo>
                        <a:pt x="71" y="290"/>
                      </a:lnTo>
                      <a:lnTo>
                        <a:pt x="59" y="266"/>
                      </a:lnTo>
                      <a:lnTo>
                        <a:pt x="55" y="241"/>
                      </a:lnTo>
                      <a:lnTo>
                        <a:pt x="52" y="216"/>
                      </a:lnTo>
                      <a:lnTo>
                        <a:pt x="52" y="189"/>
                      </a:lnTo>
                      <a:lnTo>
                        <a:pt x="52" y="164"/>
                      </a:lnTo>
                      <a:lnTo>
                        <a:pt x="55" y="139"/>
                      </a:lnTo>
                      <a:lnTo>
                        <a:pt x="55" y="118"/>
                      </a:lnTo>
                      <a:lnTo>
                        <a:pt x="55" y="99"/>
                      </a:lnTo>
                      <a:lnTo>
                        <a:pt x="52" y="87"/>
                      </a:lnTo>
                      <a:lnTo>
                        <a:pt x="49" y="77"/>
                      </a:lnTo>
                      <a:lnTo>
                        <a:pt x="46" y="65"/>
                      </a:lnTo>
                      <a:lnTo>
                        <a:pt x="46" y="50"/>
                      </a:lnTo>
                      <a:lnTo>
                        <a:pt x="49" y="34"/>
                      </a:lnTo>
                      <a:lnTo>
                        <a:pt x="52" y="22"/>
                      </a:lnTo>
                      <a:lnTo>
                        <a:pt x="55" y="13"/>
                      </a:lnTo>
                      <a:lnTo>
                        <a:pt x="59" y="3"/>
                      </a:lnTo>
                      <a:lnTo>
                        <a:pt x="59" y="0"/>
                      </a:lnTo>
                      <a:lnTo>
                        <a:pt x="21" y="37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0" name="CustomShape 210"/>
                <p:cNvSpPr/>
                <p:nvPr/>
              </p:nvSpPr>
              <p:spPr>
                <a:xfrm>
                  <a:off x="4835160" y="2339280"/>
                  <a:ext cx="163080" cy="82080"/>
                </a:xfrm>
                <a:custGeom>
                  <a:avLst/>
                  <a:gdLst/>
                  <a:ahLst/>
                  <a:rect l="l" t="t" r="r" b="b"/>
                  <a:pathLst>
                    <a:path w="448" h="229">
                      <a:moveTo>
                        <a:pt x="0" y="68"/>
                      </a:moveTo>
                      <a:lnTo>
                        <a:pt x="0" y="65"/>
                      </a:lnTo>
                      <a:lnTo>
                        <a:pt x="9" y="56"/>
                      </a:lnTo>
                      <a:lnTo>
                        <a:pt x="19" y="46"/>
                      </a:lnTo>
                      <a:lnTo>
                        <a:pt x="34" y="34"/>
                      </a:lnTo>
                      <a:lnTo>
                        <a:pt x="53" y="22"/>
                      </a:lnTo>
                      <a:lnTo>
                        <a:pt x="74" y="12"/>
                      </a:lnTo>
                      <a:lnTo>
                        <a:pt x="99" y="3"/>
                      </a:lnTo>
                      <a:lnTo>
                        <a:pt x="124" y="0"/>
                      </a:lnTo>
                      <a:lnTo>
                        <a:pt x="151" y="0"/>
                      </a:lnTo>
                      <a:lnTo>
                        <a:pt x="176" y="3"/>
                      </a:lnTo>
                      <a:lnTo>
                        <a:pt x="198" y="6"/>
                      </a:lnTo>
                      <a:lnTo>
                        <a:pt x="219" y="12"/>
                      </a:lnTo>
                      <a:lnTo>
                        <a:pt x="244" y="22"/>
                      </a:lnTo>
                      <a:lnTo>
                        <a:pt x="266" y="31"/>
                      </a:lnTo>
                      <a:lnTo>
                        <a:pt x="287" y="43"/>
                      </a:lnTo>
                      <a:lnTo>
                        <a:pt x="312" y="59"/>
                      </a:lnTo>
                      <a:lnTo>
                        <a:pt x="337" y="74"/>
                      </a:lnTo>
                      <a:lnTo>
                        <a:pt x="358" y="93"/>
                      </a:lnTo>
                      <a:lnTo>
                        <a:pt x="383" y="108"/>
                      </a:lnTo>
                      <a:lnTo>
                        <a:pt x="405" y="124"/>
                      </a:lnTo>
                      <a:lnTo>
                        <a:pt x="420" y="136"/>
                      </a:lnTo>
                      <a:lnTo>
                        <a:pt x="435" y="148"/>
                      </a:lnTo>
                      <a:lnTo>
                        <a:pt x="445" y="154"/>
                      </a:lnTo>
                      <a:lnTo>
                        <a:pt x="448" y="158"/>
                      </a:lnTo>
                      <a:lnTo>
                        <a:pt x="343" y="229"/>
                      </a:lnTo>
                      <a:lnTo>
                        <a:pt x="377" y="179"/>
                      </a:lnTo>
                      <a:lnTo>
                        <a:pt x="371" y="176"/>
                      </a:lnTo>
                      <a:lnTo>
                        <a:pt x="355" y="161"/>
                      </a:lnTo>
                      <a:lnTo>
                        <a:pt x="330" y="139"/>
                      </a:lnTo>
                      <a:lnTo>
                        <a:pt x="300" y="117"/>
                      </a:lnTo>
                      <a:lnTo>
                        <a:pt x="263" y="93"/>
                      </a:lnTo>
                      <a:lnTo>
                        <a:pt x="226" y="71"/>
                      </a:lnTo>
                      <a:lnTo>
                        <a:pt x="207" y="62"/>
                      </a:lnTo>
                      <a:lnTo>
                        <a:pt x="185" y="53"/>
                      </a:lnTo>
                      <a:lnTo>
                        <a:pt x="167" y="46"/>
                      </a:lnTo>
                      <a:lnTo>
                        <a:pt x="148" y="43"/>
                      </a:lnTo>
                      <a:lnTo>
                        <a:pt x="114" y="40"/>
                      </a:lnTo>
                      <a:lnTo>
                        <a:pt x="83" y="40"/>
                      </a:lnTo>
                      <a:lnTo>
                        <a:pt x="59" y="46"/>
                      </a:lnTo>
                      <a:lnTo>
                        <a:pt x="37" y="49"/>
                      </a:lnTo>
                      <a:lnTo>
                        <a:pt x="22" y="56"/>
                      </a:lnTo>
                      <a:lnTo>
                        <a:pt x="9" y="62"/>
                      </a:lnTo>
                      <a:lnTo>
                        <a:pt x="0" y="65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1" name="CustomShape 211"/>
                <p:cNvSpPr/>
                <p:nvPr/>
              </p:nvSpPr>
              <p:spPr>
                <a:xfrm>
                  <a:off x="4253400" y="1612440"/>
                  <a:ext cx="140400" cy="154440"/>
                </a:xfrm>
                <a:custGeom>
                  <a:avLst/>
                  <a:gdLst/>
                  <a:ahLst/>
                  <a:rect l="l" t="t" r="r" b="b"/>
                  <a:pathLst>
                    <a:path w="386" h="426">
                      <a:moveTo>
                        <a:pt x="340" y="55"/>
                      </a:moveTo>
                      <a:lnTo>
                        <a:pt x="337" y="52"/>
                      </a:lnTo>
                      <a:lnTo>
                        <a:pt x="325" y="46"/>
                      </a:lnTo>
                      <a:lnTo>
                        <a:pt x="306" y="34"/>
                      </a:lnTo>
                      <a:lnTo>
                        <a:pt x="284" y="24"/>
                      </a:lnTo>
                      <a:lnTo>
                        <a:pt x="260" y="12"/>
                      </a:lnTo>
                      <a:lnTo>
                        <a:pt x="232" y="3"/>
                      </a:lnTo>
                      <a:lnTo>
                        <a:pt x="216" y="3"/>
                      </a:lnTo>
                      <a:lnTo>
                        <a:pt x="201" y="0"/>
                      </a:lnTo>
                      <a:lnTo>
                        <a:pt x="189" y="3"/>
                      </a:lnTo>
                      <a:lnTo>
                        <a:pt x="173" y="6"/>
                      </a:lnTo>
                      <a:lnTo>
                        <a:pt x="149" y="12"/>
                      </a:lnTo>
                      <a:lnTo>
                        <a:pt x="124" y="18"/>
                      </a:lnTo>
                      <a:lnTo>
                        <a:pt x="102" y="27"/>
                      </a:lnTo>
                      <a:lnTo>
                        <a:pt x="84" y="37"/>
                      </a:lnTo>
                      <a:lnTo>
                        <a:pt x="65" y="46"/>
                      </a:lnTo>
                      <a:lnTo>
                        <a:pt x="50" y="58"/>
                      </a:lnTo>
                      <a:lnTo>
                        <a:pt x="34" y="74"/>
                      </a:lnTo>
                      <a:lnTo>
                        <a:pt x="25" y="92"/>
                      </a:lnTo>
                      <a:lnTo>
                        <a:pt x="16" y="111"/>
                      </a:lnTo>
                      <a:lnTo>
                        <a:pt x="10" y="132"/>
                      </a:lnTo>
                      <a:lnTo>
                        <a:pt x="3" y="154"/>
                      </a:lnTo>
                      <a:lnTo>
                        <a:pt x="0" y="179"/>
                      </a:lnTo>
                      <a:lnTo>
                        <a:pt x="0" y="200"/>
                      </a:lnTo>
                      <a:lnTo>
                        <a:pt x="3" y="222"/>
                      </a:lnTo>
                      <a:lnTo>
                        <a:pt x="7" y="244"/>
                      </a:lnTo>
                      <a:lnTo>
                        <a:pt x="13" y="262"/>
                      </a:lnTo>
                      <a:lnTo>
                        <a:pt x="28" y="284"/>
                      </a:lnTo>
                      <a:lnTo>
                        <a:pt x="47" y="312"/>
                      </a:lnTo>
                      <a:lnTo>
                        <a:pt x="71" y="336"/>
                      </a:lnTo>
                      <a:lnTo>
                        <a:pt x="99" y="364"/>
                      </a:lnTo>
                      <a:lnTo>
                        <a:pt x="127" y="389"/>
                      </a:lnTo>
                      <a:lnTo>
                        <a:pt x="149" y="407"/>
                      </a:lnTo>
                      <a:lnTo>
                        <a:pt x="164" y="420"/>
                      </a:lnTo>
                      <a:lnTo>
                        <a:pt x="170" y="426"/>
                      </a:lnTo>
                      <a:lnTo>
                        <a:pt x="87" y="293"/>
                      </a:lnTo>
                      <a:lnTo>
                        <a:pt x="223" y="413"/>
                      </a:lnTo>
                      <a:lnTo>
                        <a:pt x="139" y="281"/>
                      </a:lnTo>
                      <a:lnTo>
                        <a:pt x="263" y="395"/>
                      </a:lnTo>
                      <a:lnTo>
                        <a:pt x="201" y="259"/>
                      </a:lnTo>
                      <a:lnTo>
                        <a:pt x="294" y="342"/>
                      </a:lnTo>
                      <a:lnTo>
                        <a:pt x="235" y="241"/>
                      </a:lnTo>
                      <a:lnTo>
                        <a:pt x="328" y="318"/>
                      </a:lnTo>
                      <a:lnTo>
                        <a:pt x="260" y="194"/>
                      </a:lnTo>
                      <a:lnTo>
                        <a:pt x="334" y="259"/>
                      </a:lnTo>
                      <a:lnTo>
                        <a:pt x="291" y="160"/>
                      </a:lnTo>
                      <a:lnTo>
                        <a:pt x="377" y="210"/>
                      </a:lnTo>
                      <a:lnTo>
                        <a:pt x="315" y="136"/>
                      </a:lnTo>
                      <a:lnTo>
                        <a:pt x="380" y="166"/>
                      </a:lnTo>
                      <a:lnTo>
                        <a:pt x="334" y="102"/>
                      </a:lnTo>
                      <a:lnTo>
                        <a:pt x="386" y="136"/>
                      </a:lnTo>
                      <a:lnTo>
                        <a:pt x="340" y="55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2" name="CustomShape 212"/>
                <p:cNvSpPr/>
                <p:nvPr/>
              </p:nvSpPr>
              <p:spPr>
                <a:xfrm>
                  <a:off x="4464000" y="1604520"/>
                  <a:ext cx="120600" cy="186120"/>
                </a:xfrm>
                <a:custGeom>
                  <a:avLst/>
                  <a:gdLst/>
                  <a:ahLst/>
                  <a:rect l="l" t="t" r="r" b="b"/>
                  <a:pathLst>
                    <a:path w="333" h="513">
                      <a:moveTo>
                        <a:pt x="0" y="46"/>
                      </a:moveTo>
                      <a:lnTo>
                        <a:pt x="0" y="43"/>
                      </a:lnTo>
                      <a:lnTo>
                        <a:pt x="6" y="40"/>
                      </a:lnTo>
                      <a:lnTo>
                        <a:pt x="15" y="34"/>
                      </a:lnTo>
                      <a:lnTo>
                        <a:pt x="27" y="25"/>
                      </a:lnTo>
                      <a:lnTo>
                        <a:pt x="43" y="19"/>
                      </a:lnTo>
                      <a:lnTo>
                        <a:pt x="64" y="12"/>
                      </a:lnTo>
                      <a:lnTo>
                        <a:pt x="89" y="6"/>
                      </a:lnTo>
                      <a:lnTo>
                        <a:pt x="120" y="0"/>
                      </a:lnTo>
                      <a:lnTo>
                        <a:pt x="154" y="0"/>
                      </a:lnTo>
                      <a:lnTo>
                        <a:pt x="188" y="0"/>
                      </a:lnTo>
                      <a:lnTo>
                        <a:pt x="222" y="3"/>
                      </a:lnTo>
                      <a:lnTo>
                        <a:pt x="250" y="9"/>
                      </a:lnTo>
                      <a:lnTo>
                        <a:pt x="274" y="12"/>
                      </a:lnTo>
                      <a:lnTo>
                        <a:pt x="296" y="19"/>
                      </a:lnTo>
                      <a:lnTo>
                        <a:pt x="308" y="22"/>
                      </a:lnTo>
                      <a:lnTo>
                        <a:pt x="311" y="22"/>
                      </a:lnTo>
                      <a:lnTo>
                        <a:pt x="213" y="31"/>
                      </a:lnTo>
                      <a:lnTo>
                        <a:pt x="318" y="56"/>
                      </a:lnTo>
                      <a:lnTo>
                        <a:pt x="200" y="74"/>
                      </a:lnTo>
                      <a:lnTo>
                        <a:pt x="314" y="99"/>
                      </a:lnTo>
                      <a:lnTo>
                        <a:pt x="197" y="111"/>
                      </a:lnTo>
                      <a:lnTo>
                        <a:pt x="333" y="151"/>
                      </a:lnTo>
                      <a:lnTo>
                        <a:pt x="203" y="158"/>
                      </a:lnTo>
                      <a:lnTo>
                        <a:pt x="330" y="201"/>
                      </a:lnTo>
                      <a:lnTo>
                        <a:pt x="197" y="213"/>
                      </a:lnTo>
                      <a:lnTo>
                        <a:pt x="324" y="256"/>
                      </a:lnTo>
                      <a:lnTo>
                        <a:pt x="191" y="256"/>
                      </a:lnTo>
                      <a:lnTo>
                        <a:pt x="299" y="306"/>
                      </a:lnTo>
                      <a:lnTo>
                        <a:pt x="185" y="306"/>
                      </a:lnTo>
                      <a:lnTo>
                        <a:pt x="268" y="346"/>
                      </a:lnTo>
                      <a:lnTo>
                        <a:pt x="185" y="343"/>
                      </a:lnTo>
                      <a:lnTo>
                        <a:pt x="234" y="386"/>
                      </a:lnTo>
                      <a:lnTo>
                        <a:pt x="154" y="380"/>
                      </a:lnTo>
                      <a:lnTo>
                        <a:pt x="209" y="429"/>
                      </a:lnTo>
                      <a:lnTo>
                        <a:pt x="123" y="411"/>
                      </a:lnTo>
                      <a:lnTo>
                        <a:pt x="222" y="494"/>
                      </a:lnTo>
                      <a:lnTo>
                        <a:pt x="95" y="451"/>
                      </a:lnTo>
                      <a:lnTo>
                        <a:pt x="151" y="513"/>
                      </a:lnTo>
                      <a:lnTo>
                        <a:pt x="61" y="488"/>
                      </a:lnTo>
                      <a:lnTo>
                        <a:pt x="58" y="485"/>
                      </a:lnTo>
                      <a:lnTo>
                        <a:pt x="55" y="479"/>
                      </a:lnTo>
                      <a:lnTo>
                        <a:pt x="49" y="466"/>
                      </a:lnTo>
                      <a:lnTo>
                        <a:pt x="43" y="451"/>
                      </a:lnTo>
                      <a:lnTo>
                        <a:pt x="37" y="435"/>
                      </a:lnTo>
                      <a:lnTo>
                        <a:pt x="37" y="417"/>
                      </a:lnTo>
                      <a:lnTo>
                        <a:pt x="37" y="401"/>
                      </a:lnTo>
                      <a:lnTo>
                        <a:pt x="43" y="386"/>
                      </a:lnTo>
                      <a:lnTo>
                        <a:pt x="49" y="371"/>
                      </a:lnTo>
                      <a:lnTo>
                        <a:pt x="52" y="352"/>
                      </a:lnTo>
                      <a:lnTo>
                        <a:pt x="55" y="330"/>
                      </a:lnTo>
                      <a:lnTo>
                        <a:pt x="58" y="309"/>
                      </a:lnTo>
                      <a:lnTo>
                        <a:pt x="58" y="284"/>
                      </a:lnTo>
                      <a:lnTo>
                        <a:pt x="58" y="259"/>
                      </a:lnTo>
                      <a:lnTo>
                        <a:pt x="55" y="232"/>
                      </a:lnTo>
                      <a:lnTo>
                        <a:pt x="52" y="204"/>
                      </a:lnTo>
                      <a:lnTo>
                        <a:pt x="46" y="176"/>
                      </a:lnTo>
                      <a:lnTo>
                        <a:pt x="40" y="148"/>
                      </a:lnTo>
                      <a:lnTo>
                        <a:pt x="30" y="120"/>
                      </a:lnTo>
                      <a:lnTo>
                        <a:pt x="21" y="99"/>
                      </a:lnTo>
                      <a:lnTo>
                        <a:pt x="12" y="77"/>
                      </a:lnTo>
                      <a:lnTo>
                        <a:pt x="6" y="62"/>
                      </a:lnTo>
                      <a:lnTo>
                        <a:pt x="0" y="49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3" name="CustomShape 213"/>
                <p:cNvSpPr/>
                <p:nvPr/>
              </p:nvSpPr>
              <p:spPr>
                <a:xfrm>
                  <a:off x="4661640" y="1589760"/>
                  <a:ext cx="117360" cy="168120"/>
                </a:xfrm>
                <a:custGeom>
                  <a:avLst/>
                  <a:gdLst/>
                  <a:ahLst/>
                  <a:rect l="l" t="t" r="r" b="b"/>
                  <a:pathLst>
                    <a:path w="324" h="463">
                      <a:moveTo>
                        <a:pt x="324" y="0"/>
                      </a:moveTo>
                      <a:lnTo>
                        <a:pt x="321" y="0"/>
                      </a:lnTo>
                      <a:lnTo>
                        <a:pt x="312" y="3"/>
                      </a:lnTo>
                      <a:lnTo>
                        <a:pt x="296" y="9"/>
                      </a:lnTo>
                      <a:lnTo>
                        <a:pt x="278" y="15"/>
                      </a:lnTo>
                      <a:lnTo>
                        <a:pt x="256" y="25"/>
                      </a:lnTo>
                      <a:lnTo>
                        <a:pt x="237" y="37"/>
                      </a:lnTo>
                      <a:lnTo>
                        <a:pt x="222" y="49"/>
                      </a:lnTo>
                      <a:lnTo>
                        <a:pt x="207" y="62"/>
                      </a:lnTo>
                      <a:lnTo>
                        <a:pt x="197" y="80"/>
                      </a:lnTo>
                      <a:lnTo>
                        <a:pt x="185" y="99"/>
                      </a:lnTo>
                      <a:lnTo>
                        <a:pt x="173" y="123"/>
                      </a:lnTo>
                      <a:lnTo>
                        <a:pt x="160" y="145"/>
                      </a:lnTo>
                      <a:lnTo>
                        <a:pt x="148" y="170"/>
                      </a:lnTo>
                      <a:lnTo>
                        <a:pt x="133" y="194"/>
                      </a:lnTo>
                      <a:lnTo>
                        <a:pt x="120" y="216"/>
                      </a:lnTo>
                      <a:lnTo>
                        <a:pt x="105" y="235"/>
                      </a:lnTo>
                      <a:lnTo>
                        <a:pt x="89" y="250"/>
                      </a:lnTo>
                      <a:lnTo>
                        <a:pt x="74" y="262"/>
                      </a:lnTo>
                      <a:lnTo>
                        <a:pt x="62" y="272"/>
                      </a:lnTo>
                      <a:lnTo>
                        <a:pt x="49" y="284"/>
                      </a:lnTo>
                      <a:lnTo>
                        <a:pt x="37" y="293"/>
                      </a:lnTo>
                      <a:lnTo>
                        <a:pt x="28" y="309"/>
                      </a:lnTo>
                      <a:lnTo>
                        <a:pt x="18" y="324"/>
                      </a:lnTo>
                      <a:lnTo>
                        <a:pt x="12" y="346"/>
                      </a:lnTo>
                      <a:lnTo>
                        <a:pt x="9" y="370"/>
                      </a:lnTo>
                      <a:lnTo>
                        <a:pt x="3" y="392"/>
                      </a:lnTo>
                      <a:lnTo>
                        <a:pt x="3" y="411"/>
                      </a:lnTo>
                      <a:lnTo>
                        <a:pt x="0" y="429"/>
                      </a:lnTo>
                      <a:lnTo>
                        <a:pt x="0" y="445"/>
                      </a:lnTo>
                      <a:lnTo>
                        <a:pt x="0" y="454"/>
                      </a:lnTo>
                      <a:lnTo>
                        <a:pt x="0" y="463"/>
                      </a:lnTo>
                      <a:lnTo>
                        <a:pt x="0" y="460"/>
                      </a:lnTo>
                      <a:lnTo>
                        <a:pt x="3" y="445"/>
                      </a:lnTo>
                      <a:lnTo>
                        <a:pt x="12" y="423"/>
                      </a:lnTo>
                      <a:lnTo>
                        <a:pt x="21" y="398"/>
                      </a:lnTo>
                      <a:lnTo>
                        <a:pt x="31" y="370"/>
                      </a:lnTo>
                      <a:lnTo>
                        <a:pt x="43" y="343"/>
                      </a:lnTo>
                      <a:lnTo>
                        <a:pt x="58" y="318"/>
                      </a:lnTo>
                      <a:lnTo>
                        <a:pt x="74" y="303"/>
                      </a:lnTo>
                      <a:lnTo>
                        <a:pt x="89" y="284"/>
                      </a:lnTo>
                      <a:lnTo>
                        <a:pt x="111" y="269"/>
                      </a:lnTo>
                      <a:lnTo>
                        <a:pt x="133" y="247"/>
                      </a:lnTo>
                      <a:lnTo>
                        <a:pt x="154" y="225"/>
                      </a:lnTo>
                      <a:lnTo>
                        <a:pt x="176" y="204"/>
                      </a:lnTo>
                      <a:lnTo>
                        <a:pt x="194" y="182"/>
                      </a:lnTo>
                      <a:lnTo>
                        <a:pt x="210" y="160"/>
                      </a:lnTo>
                      <a:lnTo>
                        <a:pt x="219" y="142"/>
                      </a:lnTo>
                      <a:lnTo>
                        <a:pt x="228" y="120"/>
                      </a:lnTo>
                      <a:lnTo>
                        <a:pt x="244" y="99"/>
                      </a:lnTo>
                      <a:lnTo>
                        <a:pt x="259" y="74"/>
                      </a:lnTo>
                      <a:lnTo>
                        <a:pt x="278" y="49"/>
                      </a:lnTo>
                      <a:lnTo>
                        <a:pt x="296" y="31"/>
                      </a:lnTo>
                      <a:lnTo>
                        <a:pt x="312" y="15"/>
                      </a:lnTo>
                      <a:lnTo>
                        <a:pt x="321" y="3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4" name="CustomShape 214"/>
                <p:cNvSpPr/>
                <p:nvPr/>
              </p:nvSpPr>
              <p:spPr>
                <a:xfrm>
                  <a:off x="4558320" y="1912320"/>
                  <a:ext cx="173160" cy="339840"/>
                </a:xfrm>
                <a:custGeom>
                  <a:avLst/>
                  <a:gdLst/>
                  <a:ahLst/>
                  <a:rect l="l" t="t" r="r" b="b"/>
                  <a:pathLst>
                    <a:path w="475" h="932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24" y="22"/>
                      </a:lnTo>
                      <a:lnTo>
                        <a:pt x="52" y="49"/>
                      </a:lnTo>
                      <a:lnTo>
                        <a:pt x="83" y="80"/>
                      </a:lnTo>
                      <a:lnTo>
                        <a:pt x="114" y="117"/>
                      </a:lnTo>
                      <a:lnTo>
                        <a:pt x="145" y="154"/>
                      </a:lnTo>
                      <a:lnTo>
                        <a:pt x="173" y="188"/>
                      </a:lnTo>
                      <a:lnTo>
                        <a:pt x="194" y="222"/>
                      </a:lnTo>
                      <a:lnTo>
                        <a:pt x="210" y="256"/>
                      </a:lnTo>
                      <a:lnTo>
                        <a:pt x="228" y="299"/>
                      </a:lnTo>
                      <a:lnTo>
                        <a:pt x="247" y="349"/>
                      </a:lnTo>
                      <a:lnTo>
                        <a:pt x="265" y="398"/>
                      </a:lnTo>
                      <a:lnTo>
                        <a:pt x="281" y="448"/>
                      </a:lnTo>
                      <a:lnTo>
                        <a:pt x="293" y="491"/>
                      </a:lnTo>
                      <a:lnTo>
                        <a:pt x="305" y="531"/>
                      </a:lnTo>
                      <a:lnTo>
                        <a:pt x="315" y="559"/>
                      </a:lnTo>
                      <a:lnTo>
                        <a:pt x="324" y="584"/>
                      </a:lnTo>
                      <a:lnTo>
                        <a:pt x="333" y="614"/>
                      </a:lnTo>
                      <a:lnTo>
                        <a:pt x="343" y="651"/>
                      </a:lnTo>
                      <a:lnTo>
                        <a:pt x="352" y="685"/>
                      </a:lnTo>
                      <a:lnTo>
                        <a:pt x="364" y="722"/>
                      </a:lnTo>
                      <a:lnTo>
                        <a:pt x="373" y="756"/>
                      </a:lnTo>
                      <a:lnTo>
                        <a:pt x="386" y="784"/>
                      </a:lnTo>
                      <a:lnTo>
                        <a:pt x="395" y="806"/>
                      </a:lnTo>
                      <a:lnTo>
                        <a:pt x="407" y="824"/>
                      </a:lnTo>
                      <a:lnTo>
                        <a:pt x="420" y="846"/>
                      </a:lnTo>
                      <a:lnTo>
                        <a:pt x="432" y="865"/>
                      </a:lnTo>
                      <a:lnTo>
                        <a:pt x="444" y="886"/>
                      </a:lnTo>
                      <a:lnTo>
                        <a:pt x="457" y="905"/>
                      </a:lnTo>
                      <a:lnTo>
                        <a:pt x="466" y="920"/>
                      </a:lnTo>
                      <a:lnTo>
                        <a:pt x="472" y="929"/>
                      </a:lnTo>
                      <a:lnTo>
                        <a:pt x="475" y="932"/>
                      </a:lnTo>
                      <a:lnTo>
                        <a:pt x="469" y="929"/>
                      </a:lnTo>
                      <a:lnTo>
                        <a:pt x="454" y="911"/>
                      </a:lnTo>
                      <a:lnTo>
                        <a:pt x="435" y="889"/>
                      </a:lnTo>
                      <a:lnTo>
                        <a:pt x="407" y="858"/>
                      </a:lnTo>
                      <a:lnTo>
                        <a:pt x="383" y="827"/>
                      </a:lnTo>
                      <a:lnTo>
                        <a:pt x="358" y="793"/>
                      </a:lnTo>
                      <a:lnTo>
                        <a:pt x="336" y="763"/>
                      </a:lnTo>
                      <a:lnTo>
                        <a:pt x="318" y="732"/>
                      </a:lnTo>
                      <a:lnTo>
                        <a:pt x="305" y="698"/>
                      </a:lnTo>
                      <a:lnTo>
                        <a:pt x="290" y="651"/>
                      </a:lnTo>
                      <a:lnTo>
                        <a:pt x="271" y="596"/>
                      </a:lnTo>
                      <a:lnTo>
                        <a:pt x="253" y="537"/>
                      </a:lnTo>
                      <a:lnTo>
                        <a:pt x="231" y="475"/>
                      </a:lnTo>
                      <a:lnTo>
                        <a:pt x="213" y="417"/>
                      </a:lnTo>
                      <a:lnTo>
                        <a:pt x="194" y="364"/>
                      </a:lnTo>
                      <a:lnTo>
                        <a:pt x="179" y="321"/>
                      </a:lnTo>
                      <a:lnTo>
                        <a:pt x="160" y="287"/>
                      </a:lnTo>
                      <a:lnTo>
                        <a:pt x="139" y="250"/>
                      </a:lnTo>
                      <a:lnTo>
                        <a:pt x="114" y="216"/>
                      </a:lnTo>
                      <a:lnTo>
                        <a:pt x="89" y="182"/>
                      </a:lnTo>
                      <a:lnTo>
                        <a:pt x="65" y="151"/>
                      </a:lnTo>
                      <a:lnTo>
                        <a:pt x="43" y="123"/>
                      </a:lnTo>
                      <a:lnTo>
                        <a:pt x="24" y="102"/>
                      </a:lnTo>
                      <a:lnTo>
                        <a:pt x="12" y="83"/>
                      </a:lnTo>
                      <a:lnTo>
                        <a:pt x="6" y="65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0" y="25"/>
                      </a:ln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5" name="CustomShape 215"/>
                <p:cNvSpPr/>
                <p:nvPr/>
              </p:nvSpPr>
              <p:spPr>
                <a:xfrm>
                  <a:off x="4764960" y="2288160"/>
                  <a:ext cx="30600" cy="26280"/>
                </a:xfrm>
                <a:custGeom>
                  <a:avLst/>
                  <a:gdLst/>
                  <a:ahLst/>
                  <a:rect l="l" t="t" r="r" b="b"/>
                  <a:pathLst>
                    <a:path w="89" h="77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5" y="0"/>
                      </a:lnTo>
                      <a:lnTo>
                        <a:pt x="24" y="0"/>
                      </a:lnTo>
                      <a:lnTo>
                        <a:pt x="34" y="0"/>
                      </a:lnTo>
                      <a:lnTo>
                        <a:pt x="40" y="3"/>
                      </a:lnTo>
                      <a:lnTo>
                        <a:pt x="52" y="6"/>
                      </a:lnTo>
                      <a:lnTo>
                        <a:pt x="61" y="12"/>
                      </a:lnTo>
                      <a:lnTo>
                        <a:pt x="68" y="19"/>
                      </a:lnTo>
                      <a:lnTo>
                        <a:pt x="77" y="28"/>
                      </a:lnTo>
                      <a:lnTo>
                        <a:pt x="80" y="34"/>
                      </a:lnTo>
                      <a:lnTo>
                        <a:pt x="86" y="43"/>
                      </a:lnTo>
                      <a:lnTo>
                        <a:pt x="89" y="46"/>
                      </a:lnTo>
                      <a:lnTo>
                        <a:pt x="89" y="53"/>
                      </a:lnTo>
                      <a:lnTo>
                        <a:pt x="65" y="77"/>
                      </a:lnTo>
                      <a:lnTo>
                        <a:pt x="65" y="74"/>
                      </a:lnTo>
                      <a:lnTo>
                        <a:pt x="65" y="71"/>
                      </a:lnTo>
                      <a:lnTo>
                        <a:pt x="61" y="65"/>
                      </a:lnTo>
                      <a:lnTo>
                        <a:pt x="58" y="59"/>
                      </a:lnTo>
                      <a:lnTo>
                        <a:pt x="55" y="49"/>
                      </a:lnTo>
                      <a:lnTo>
                        <a:pt x="49" y="43"/>
                      </a:lnTo>
                      <a:lnTo>
                        <a:pt x="43" y="34"/>
                      </a:lnTo>
                      <a:lnTo>
                        <a:pt x="34" y="28"/>
                      </a:lnTo>
                      <a:lnTo>
                        <a:pt x="24" y="22"/>
                      </a:lnTo>
                      <a:lnTo>
                        <a:pt x="15" y="16"/>
                      </a:lnTo>
                      <a:lnTo>
                        <a:pt x="12" y="12"/>
                      </a:lnTo>
                      <a:lnTo>
                        <a:pt x="6" y="9"/>
                      </a:lnTo>
                      <a:lnTo>
                        <a:pt x="3" y="6"/>
                      </a:ln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6" name="CustomShape 216"/>
                <p:cNvSpPr/>
                <p:nvPr/>
              </p:nvSpPr>
              <p:spPr>
                <a:xfrm>
                  <a:off x="4798800" y="2321280"/>
                  <a:ext cx="88920" cy="147240"/>
                </a:xfrm>
                <a:custGeom>
                  <a:avLst/>
                  <a:gdLst/>
                  <a:ahLst/>
                  <a:rect l="l" t="t" r="r" b="b"/>
                  <a:pathLst>
                    <a:path w="247" h="407">
                      <a:moveTo>
                        <a:pt x="247" y="3"/>
                      </a:moveTo>
                      <a:lnTo>
                        <a:pt x="235" y="3"/>
                      </a:lnTo>
                      <a:lnTo>
                        <a:pt x="213" y="0"/>
                      </a:lnTo>
                      <a:lnTo>
                        <a:pt x="189" y="0"/>
                      </a:lnTo>
                      <a:lnTo>
                        <a:pt x="158" y="0"/>
                      </a:lnTo>
                      <a:lnTo>
                        <a:pt x="124" y="0"/>
                      </a:lnTo>
                      <a:lnTo>
                        <a:pt x="96" y="3"/>
                      </a:lnTo>
                      <a:lnTo>
                        <a:pt x="84" y="6"/>
                      </a:lnTo>
                      <a:lnTo>
                        <a:pt x="71" y="12"/>
                      </a:lnTo>
                      <a:lnTo>
                        <a:pt x="62" y="15"/>
                      </a:lnTo>
                      <a:lnTo>
                        <a:pt x="56" y="21"/>
                      </a:lnTo>
                      <a:lnTo>
                        <a:pt x="44" y="40"/>
                      </a:lnTo>
                      <a:lnTo>
                        <a:pt x="31" y="58"/>
                      </a:lnTo>
                      <a:lnTo>
                        <a:pt x="22" y="80"/>
                      </a:lnTo>
                      <a:lnTo>
                        <a:pt x="13" y="102"/>
                      </a:lnTo>
                      <a:lnTo>
                        <a:pt x="7" y="123"/>
                      </a:lnTo>
                      <a:lnTo>
                        <a:pt x="0" y="145"/>
                      </a:lnTo>
                      <a:lnTo>
                        <a:pt x="0" y="166"/>
                      </a:lnTo>
                      <a:lnTo>
                        <a:pt x="3" y="185"/>
                      </a:lnTo>
                      <a:lnTo>
                        <a:pt x="10" y="200"/>
                      </a:lnTo>
                      <a:lnTo>
                        <a:pt x="13" y="216"/>
                      </a:lnTo>
                      <a:lnTo>
                        <a:pt x="16" y="231"/>
                      </a:lnTo>
                      <a:lnTo>
                        <a:pt x="19" y="247"/>
                      </a:lnTo>
                      <a:lnTo>
                        <a:pt x="22" y="262"/>
                      </a:lnTo>
                      <a:lnTo>
                        <a:pt x="28" y="274"/>
                      </a:lnTo>
                      <a:lnTo>
                        <a:pt x="34" y="290"/>
                      </a:lnTo>
                      <a:lnTo>
                        <a:pt x="47" y="305"/>
                      </a:lnTo>
                      <a:lnTo>
                        <a:pt x="59" y="324"/>
                      </a:lnTo>
                      <a:lnTo>
                        <a:pt x="74" y="339"/>
                      </a:lnTo>
                      <a:lnTo>
                        <a:pt x="93" y="358"/>
                      </a:lnTo>
                      <a:lnTo>
                        <a:pt x="108" y="373"/>
                      </a:lnTo>
                      <a:lnTo>
                        <a:pt x="124" y="386"/>
                      </a:lnTo>
                      <a:lnTo>
                        <a:pt x="136" y="398"/>
                      </a:lnTo>
                      <a:lnTo>
                        <a:pt x="145" y="404"/>
                      </a:lnTo>
                      <a:lnTo>
                        <a:pt x="149" y="407"/>
                      </a:lnTo>
                      <a:lnTo>
                        <a:pt x="142" y="404"/>
                      </a:lnTo>
                      <a:lnTo>
                        <a:pt x="133" y="392"/>
                      </a:lnTo>
                      <a:lnTo>
                        <a:pt x="118" y="373"/>
                      </a:lnTo>
                      <a:lnTo>
                        <a:pt x="102" y="349"/>
                      </a:lnTo>
                      <a:lnTo>
                        <a:pt x="84" y="327"/>
                      </a:lnTo>
                      <a:lnTo>
                        <a:pt x="68" y="302"/>
                      </a:lnTo>
                      <a:lnTo>
                        <a:pt x="56" y="278"/>
                      </a:lnTo>
                      <a:lnTo>
                        <a:pt x="50" y="259"/>
                      </a:lnTo>
                      <a:lnTo>
                        <a:pt x="47" y="240"/>
                      </a:lnTo>
                      <a:lnTo>
                        <a:pt x="44" y="222"/>
                      </a:lnTo>
                      <a:lnTo>
                        <a:pt x="40" y="203"/>
                      </a:lnTo>
                      <a:lnTo>
                        <a:pt x="40" y="182"/>
                      </a:lnTo>
                      <a:lnTo>
                        <a:pt x="44" y="160"/>
                      </a:lnTo>
                      <a:lnTo>
                        <a:pt x="47" y="139"/>
                      </a:lnTo>
                      <a:lnTo>
                        <a:pt x="53" y="117"/>
                      </a:lnTo>
                      <a:lnTo>
                        <a:pt x="59" y="95"/>
                      </a:lnTo>
                      <a:lnTo>
                        <a:pt x="71" y="80"/>
                      </a:lnTo>
                      <a:lnTo>
                        <a:pt x="87" y="64"/>
                      </a:lnTo>
                      <a:lnTo>
                        <a:pt x="105" y="49"/>
                      </a:lnTo>
                      <a:lnTo>
                        <a:pt x="124" y="40"/>
                      </a:lnTo>
                      <a:lnTo>
                        <a:pt x="142" y="31"/>
                      </a:lnTo>
                      <a:lnTo>
                        <a:pt x="155" y="24"/>
                      </a:lnTo>
                      <a:lnTo>
                        <a:pt x="164" y="21"/>
                      </a:lnTo>
                      <a:lnTo>
                        <a:pt x="167" y="21"/>
                      </a:lnTo>
                      <a:lnTo>
                        <a:pt x="247" y="3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7" name="CustomShape 217"/>
                <p:cNvSpPr/>
                <p:nvPr/>
              </p:nvSpPr>
              <p:spPr>
                <a:xfrm>
                  <a:off x="4877280" y="2410560"/>
                  <a:ext cx="208800" cy="165600"/>
                </a:xfrm>
                <a:custGeom>
                  <a:avLst/>
                  <a:gdLst/>
                  <a:ahLst/>
                  <a:rect l="l" t="t" r="r" b="b"/>
                  <a:pathLst>
                    <a:path w="572" h="457">
                      <a:moveTo>
                        <a:pt x="0" y="457"/>
                      </a:moveTo>
                      <a:lnTo>
                        <a:pt x="0" y="453"/>
                      </a:lnTo>
                      <a:lnTo>
                        <a:pt x="3" y="444"/>
                      </a:lnTo>
                      <a:lnTo>
                        <a:pt x="7" y="432"/>
                      </a:lnTo>
                      <a:lnTo>
                        <a:pt x="10" y="416"/>
                      </a:lnTo>
                      <a:lnTo>
                        <a:pt x="19" y="398"/>
                      </a:lnTo>
                      <a:lnTo>
                        <a:pt x="28" y="379"/>
                      </a:lnTo>
                      <a:lnTo>
                        <a:pt x="44" y="358"/>
                      </a:lnTo>
                      <a:lnTo>
                        <a:pt x="62" y="339"/>
                      </a:lnTo>
                      <a:lnTo>
                        <a:pt x="84" y="318"/>
                      </a:lnTo>
                      <a:lnTo>
                        <a:pt x="108" y="293"/>
                      </a:lnTo>
                      <a:lnTo>
                        <a:pt x="136" y="265"/>
                      </a:lnTo>
                      <a:lnTo>
                        <a:pt x="164" y="237"/>
                      </a:lnTo>
                      <a:lnTo>
                        <a:pt x="195" y="206"/>
                      </a:lnTo>
                      <a:lnTo>
                        <a:pt x="229" y="179"/>
                      </a:lnTo>
                      <a:lnTo>
                        <a:pt x="260" y="151"/>
                      </a:lnTo>
                      <a:lnTo>
                        <a:pt x="291" y="126"/>
                      </a:lnTo>
                      <a:lnTo>
                        <a:pt x="321" y="105"/>
                      </a:lnTo>
                      <a:lnTo>
                        <a:pt x="349" y="86"/>
                      </a:lnTo>
                      <a:lnTo>
                        <a:pt x="377" y="67"/>
                      </a:lnTo>
                      <a:lnTo>
                        <a:pt x="402" y="52"/>
                      </a:lnTo>
                      <a:lnTo>
                        <a:pt x="423" y="40"/>
                      </a:lnTo>
                      <a:lnTo>
                        <a:pt x="445" y="27"/>
                      </a:lnTo>
                      <a:lnTo>
                        <a:pt x="463" y="18"/>
                      </a:lnTo>
                      <a:lnTo>
                        <a:pt x="479" y="12"/>
                      </a:lnTo>
                      <a:lnTo>
                        <a:pt x="494" y="9"/>
                      </a:lnTo>
                      <a:lnTo>
                        <a:pt x="510" y="6"/>
                      </a:lnTo>
                      <a:lnTo>
                        <a:pt x="525" y="3"/>
                      </a:lnTo>
                      <a:lnTo>
                        <a:pt x="541" y="3"/>
                      </a:lnTo>
                      <a:lnTo>
                        <a:pt x="553" y="0"/>
                      </a:lnTo>
                      <a:lnTo>
                        <a:pt x="562" y="0"/>
                      </a:lnTo>
                      <a:lnTo>
                        <a:pt x="568" y="0"/>
                      </a:lnTo>
                      <a:lnTo>
                        <a:pt x="572" y="0"/>
                      </a:lnTo>
                      <a:lnTo>
                        <a:pt x="568" y="3"/>
                      </a:lnTo>
                      <a:lnTo>
                        <a:pt x="556" y="3"/>
                      </a:lnTo>
                      <a:lnTo>
                        <a:pt x="541" y="9"/>
                      </a:lnTo>
                      <a:lnTo>
                        <a:pt x="522" y="15"/>
                      </a:lnTo>
                      <a:lnTo>
                        <a:pt x="501" y="21"/>
                      </a:lnTo>
                      <a:lnTo>
                        <a:pt x="476" y="30"/>
                      </a:lnTo>
                      <a:lnTo>
                        <a:pt x="454" y="40"/>
                      </a:lnTo>
                      <a:lnTo>
                        <a:pt x="436" y="49"/>
                      </a:lnTo>
                      <a:lnTo>
                        <a:pt x="417" y="61"/>
                      </a:lnTo>
                      <a:lnTo>
                        <a:pt x="392" y="80"/>
                      </a:lnTo>
                      <a:lnTo>
                        <a:pt x="362" y="98"/>
                      </a:lnTo>
                      <a:lnTo>
                        <a:pt x="334" y="120"/>
                      </a:lnTo>
                      <a:lnTo>
                        <a:pt x="306" y="139"/>
                      </a:lnTo>
                      <a:lnTo>
                        <a:pt x="284" y="157"/>
                      </a:lnTo>
                      <a:lnTo>
                        <a:pt x="269" y="166"/>
                      </a:lnTo>
                      <a:lnTo>
                        <a:pt x="263" y="172"/>
                      </a:lnTo>
                      <a:lnTo>
                        <a:pt x="257" y="179"/>
                      </a:lnTo>
                      <a:lnTo>
                        <a:pt x="238" y="194"/>
                      </a:lnTo>
                      <a:lnTo>
                        <a:pt x="213" y="219"/>
                      </a:lnTo>
                      <a:lnTo>
                        <a:pt x="183" y="247"/>
                      </a:lnTo>
                      <a:lnTo>
                        <a:pt x="149" y="274"/>
                      </a:lnTo>
                      <a:lnTo>
                        <a:pt x="121" y="302"/>
                      </a:lnTo>
                      <a:lnTo>
                        <a:pt x="93" y="327"/>
                      </a:lnTo>
                      <a:lnTo>
                        <a:pt x="78" y="342"/>
                      </a:lnTo>
                      <a:lnTo>
                        <a:pt x="65" y="358"/>
                      </a:lnTo>
                      <a:lnTo>
                        <a:pt x="50" y="373"/>
                      </a:lnTo>
                      <a:lnTo>
                        <a:pt x="37" y="392"/>
                      </a:lnTo>
                      <a:lnTo>
                        <a:pt x="25" y="410"/>
                      </a:lnTo>
                      <a:lnTo>
                        <a:pt x="16" y="429"/>
                      </a:lnTo>
                      <a:lnTo>
                        <a:pt x="7" y="441"/>
                      </a:lnTo>
                      <a:lnTo>
                        <a:pt x="0" y="450"/>
                      </a:lnTo>
                      <a:lnTo>
                        <a:pt x="0" y="457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8" name="CustomShape 218"/>
                <p:cNvSpPr/>
                <p:nvPr/>
              </p:nvSpPr>
              <p:spPr>
                <a:xfrm>
                  <a:off x="4016160" y="2154600"/>
                  <a:ext cx="24480" cy="27360"/>
                </a:xfrm>
                <a:custGeom>
                  <a:avLst/>
                  <a:gdLst/>
                  <a:ahLst/>
                  <a:rect l="l" t="t" r="r" b="b"/>
                  <a:pathLst>
                    <a:path w="71" h="80">
                      <a:moveTo>
                        <a:pt x="0" y="80"/>
                      </a:moveTo>
                      <a:lnTo>
                        <a:pt x="0" y="77"/>
                      </a:lnTo>
                      <a:lnTo>
                        <a:pt x="0" y="68"/>
                      </a:lnTo>
                      <a:lnTo>
                        <a:pt x="3" y="55"/>
                      </a:lnTo>
                      <a:lnTo>
                        <a:pt x="3" y="40"/>
                      </a:lnTo>
                      <a:lnTo>
                        <a:pt x="6" y="24"/>
                      </a:lnTo>
                      <a:lnTo>
                        <a:pt x="9" y="12"/>
                      </a:lnTo>
                      <a:lnTo>
                        <a:pt x="16" y="3"/>
                      </a:lnTo>
                      <a:lnTo>
                        <a:pt x="22" y="0"/>
                      </a:lnTo>
                      <a:lnTo>
                        <a:pt x="28" y="0"/>
                      </a:lnTo>
                      <a:lnTo>
                        <a:pt x="37" y="3"/>
                      </a:lnTo>
                      <a:lnTo>
                        <a:pt x="46" y="6"/>
                      </a:lnTo>
                      <a:lnTo>
                        <a:pt x="56" y="9"/>
                      </a:lnTo>
                      <a:lnTo>
                        <a:pt x="65" y="12"/>
                      </a:lnTo>
                      <a:lnTo>
                        <a:pt x="68" y="18"/>
                      </a:lnTo>
                      <a:lnTo>
                        <a:pt x="71" y="24"/>
                      </a:lnTo>
                      <a:lnTo>
                        <a:pt x="68" y="34"/>
                      </a:lnTo>
                      <a:lnTo>
                        <a:pt x="62" y="43"/>
                      </a:lnTo>
                      <a:lnTo>
                        <a:pt x="53" y="49"/>
                      </a:lnTo>
                      <a:lnTo>
                        <a:pt x="40" y="58"/>
                      </a:lnTo>
                      <a:lnTo>
                        <a:pt x="28" y="65"/>
                      </a:lnTo>
                      <a:lnTo>
                        <a:pt x="19" y="71"/>
                      </a:lnTo>
                      <a:lnTo>
                        <a:pt x="9" y="77"/>
                      </a:lnTo>
                      <a:lnTo>
                        <a:pt x="3" y="8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9" name="CustomShape 219"/>
                <p:cNvSpPr/>
                <p:nvPr/>
              </p:nvSpPr>
              <p:spPr>
                <a:xfrm>
                  <a:off x="4127760" y="1976760"/>
                  <a:ext cx="162720" cy="104400"/>
                </a:xfrm>
                <a:custGeom>
                  <a:avLst/>
                  <a:gdLst/>
                  <a:ahLst/>
                  <a:rect l="l" t="t" r="r" b="b"/>
                  <a:pathLst>
                    <a:path w="447" h="290">
                      <a:moveTo>
                        <a:pt x="0" y="290"/>
                      </a:moveTo>
                      <a:lnTo>
                        <a:pt x="3" y="284"/>
                      </a:lnTo>
                      <a:lnTo>
                        <a:pt x="15" y="272"/>
                      </a:lnTo>
                      <a:lnTo>
                        <a:pt x="31" y="256"/>
                      </a:lnTo>
                      <a:lnTo>
                        <a:pt x="49" y="235"/>
                      </a:lnTo>
                      <a:lnTo>
                        <a:pt x="71" y="213"/>
                      </a:lnTo>
                      <a:lnTo>
                        <a:pt x="92" y="191"/>
                      </a:lnTo>
                      <a:lnTo>
                        <a:pt x="111" y="173"/>
                      </a:lnTo>
                      <a:lnTo>
                        <a:pt x="129" y="160"/>
                      </a:lnTo>
                      <a:lnTo>
                        <a:pt x="145" y="151"/>
                      </a:lnTo>
                      <a:lnTo>
                        <a:pt x="163" y="139"/>
                      </a:lnTo>
                      <a:lnTo>
                        <a:pt x="185" y="123"/>
                      </a:lnTo>
                      <a:lnTo>
                        <a:pt x="207" y="108"/>
                      </a:lnTo>
                      <a:lnTo>
                        <a:pt x="231" y="93"/>
                      </a:lnTo>
                      <a:lnTo>
                        <a:pt x="253" y="77"/>
                      </a:lnTo>
                      <a:lnTo>
                        <a:pt x="278" y="65"/>
                      </a:lnTo>
                      <a:lnTo>
                        <a:pt x="299" y="52"/>
                      </a:lnTo>
                      <a:lnTo>
                        <a:pt x="324" y="40"/>
                      </a:lnTo>
                      <a:lnTo>
                        <a:pt x="349" y="31"/>
                      </a:lnTo>
                      <a:lnTo>
                        <a:pt x="373" y="22"/>
                      </a:lnTo>
                      <a:lnTo>
                        <a:pt x="395" y="15"/>
                      </a:lnTo>
                      <a:lnTo>
                        <a:pt x="416" y="9"/>
                      </a:lnTo>
                      <a:lnTo>
                        <a:pt x="432" y="3"/>
                      </a:lnTo>
                      <a:lnTo>
                        <a:pt x="441" y="0"/>
                      </a:lnTo>
                      <a:lnTo>
                        <a:pt x="447" y="0"/>
                      </a:lnTo>
                      <a:lnTo>
                        <a:pt x="416" y="28"/>
                      </a:lnTo>
                      <a:lnTo>
                        <a:pt x="410" y="31"/>
                      </a:lnTo>
                      <a:lnTo>
                        <a:pt x="392" y="43"/>
                      </a:lnTo>
                      <a:lnTo>
                        <a:pt x="367" y="59"/>
                      </a:lnTo>
                      <a:lnTo>
                        <a:pt x="336" y="80"/>
                      </a:lnTo>
                      <a:lnTo>
                        <a:pt x="302" y="102"/>
                      </a:lnTo>
                      <a:lnTo>
                        <a:pt x="274" y="120"/>
                      </a:lnTo>
                      <a:lnTo>
                        <a:pt x="250" y="136"/>
                      </a:lnTo>
                      <a:lnTo>
                        <a:pt x="237" y="148"/>
                      </a:lnTo>
                      <a:lnTo>
                        <a:pt x="225" y="157"/>
                      </a:lnTo>
                      <a:lnTo>
                        <a:pt x="213" y="167"/>
                      </a:lnTo>
                      <a:lnTo>
                        <a:pt x="197" y="176"/>
                      </a:lnTo>
                      <a:lnTo>
                        <a:pt x="182" y="188"/>
                      </a:lnTo>
                      <a:lnTo>
                        <a:pt x="169" y="198"/>
                      </a:lnTo>
                      <a:lnTo>
                        <a:pt x="157" y="204"/>
                      </a:lnTo>
                      <a:lnTo>
                        <a:pt x="148" y="210"/>
                      </a:lnTo>
                      <a:lnTo>
                        <a:pt x="145" y="210"/>
                      </a:lnTo>
                      <a:lnTo>
                        <a:pt x="0" y="290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0" name="CustomShape 220"/>
                <p:cNvSpPr/>
                <p:nvPr/>
              </p:nvSpPr>
              <p:spPr>
                <a:xfrm>
                  <a:off x="4234320" y="2033280"/>
                  <a:ext cx="120600" cy="399960"/>
                </a:xfrm>
                <a:custGeom>
                  <a:avLst/>
                  <a:gdLst/>
                  <a:ahLst/>
                  <a:rect l="l" t="t" r="r" b="b"/>
                  <a:pathLst>
                    <a:path w="333" h="1096">
                      <a:moveTo>
                        <a:pt x="3" y="81"/>
                      </a:moveTo>
                      <a:lnTo>
                        <a:pt x="3" y="87"/>
                      </a:lnTo>
                      <a:lnTo>
                        <a:pt x="3" y="102"/>
                      </a:lnTo>
                      <a:lnTo>
                        <a:pt x="0" y="121"/>
                      </a:lnTo>
                      <a:lnTo>
                        <a:pt x="0" y="149"/>
                      </a:lnTo>
                      <a:lnTo>
                        <a:pt x="3" y="176"/>
                      </a:lnTo>
                      <a:lnTo>
                        <a:pt x="6" y="207"/>
                      </a:lnTo>
                      <a:lnTo>
                        <a:pt x="9" y="238"/>
                      </a:lnTo>
                      <a:lnTo>
                        <a:pt x="18" y="266"/>
                      </a:lnTo>
                      <a:lnTo>
                        <a:pt x="31" y="297"/>
                      </a:lnTo>
                      <a:lnTo>
                        <a:pt x="52" y="340"/>
                      </a:lnTo>
                      <a:lnTo>
                        <a:pt x="77" y="386"/>
                      </a:lnTo>
                      <a:lnTo>
                        <a:pt x="108" y="439"/>
                      </a:lnTo>
                      <a:lnTo>
                        <a:pt x="139" y="491"/>
                      </a:lnTo>
                      <a:lnTo>
                        <a:pt x="167" y="541"/>
                      </a:lnTo>
                      <a:lnTo>
                        <a:pt x="191" y="584"/>
                      </a:lnTo>
                      <a:lnTo>
                        <a:pt x="207" y="618"/>
                      </a:lnTo>
                      <a:lnTo>
                        <a:pt x="222" y="649"/>
                      </a:lnTo>
                      <a:lnTo>
                        <a:pt x="231" y="686"/>
                      </a:lnTo>
                      <a:lnTo>
                        <a:pt x="244" y="729"/>
                      </a:lnTo>
                      <a:lnTo>
                        <a:pt x="253" y="775"/>
                      </a:lnTo>
                      <a:lnTo>
                        <a:pt x="262" y="822"/>
                      </a:lnTo>
                      <a:lnTo>
                        <a:pt x="268" y="865"/>
                      </a:lnTo>
                      <a:lnTo>
                        <a:pt x="272" y="905"/>
                      </a:lnTo>
                      <a:lnTo>
                        <a:pt x="275" y="939"/>
                      </a:lnTo>
                      <a:lnTo>
                        <a:pt x="275" y="967"/>
                      </a:lnTo>
                      <a:lnTo>
                        <a:pt x="272" y="995"/>
                      </a:lnTo>
                      <a:lnTo>
                        <a:pt x="272" y="1016"/>
                      </a:lnTo>
                      <a:lnTo>
                        <a:pt x="272" y="1038"/>
                      </a:lnTo>
                      <a:lnTo>
                        <a:pt x="275" y="1056"/>
                      </a:lnTo>
                      <a:lnTo>
                        <a:pt x="278" y="1072"/>
                      </a:lnTo>
                      <a:lnTo>
                        <a:pt x="284" y="1084"/>
                      </a:lnTo>
                      <a:lnTo>
                        <a:pt x="290" y="1093"/>
                      </a:lnTo>
                      <a:lnTo>
                        <a:pt x="299" y="1096"/>
                      </a:lnTo>
                      <a:lnTo>
                        <a:pt x="306" y="1096"/>
                      </a:lnTo>
                      <a:lnTo>
                        <a:pt x="315" y="1090"/>
                      </a:lnTo>
                      <a:lnTo>
                        <a:pt x="321" y="1084"/>
                      </a:lnTo>
                      <a:lnTo>
                        <a:pt x="324" y="1075"/>
                      </a:lnTo>
                      <a:lnTo>
                        <a:pt x="330" y="1069"/>
                      </a:lnTo>
                      <a:lnTo>
                        <a:pt x="330" y="1063"/>
                      </a:lnTo>
                      <a:lnTo>
                        <a:pt x="333" y="1063"/>
                      </a:lnTo>
                      <a:lnTo>
                        <a:pt x="330" y="1047"/>
                      </a:lnTo>
                      <a:lnTo>
                        <a:pt x="327" y="1007"/>
                      </a:lnTo>
                      <a:lnTo>
                        <a:pt x="324" y="945"/>
                      </a:lnTo>
                      <a:lnTo>
                        <a:pt x="318" y="874"/>
                      </a:lnTo>
                      <a:lnTo>
                        <a:pt x="312" y="797"/>
                      </a:lnTo>
                      <a:lnTo>
                        <a:pt x="302" y="723"/>
                      </a:lnTo>
                      <a:lnTo>
                        <a:pt x="290" y="655"/>
                      </a:lnTo>
                      <a:lnTo>
                        <a:pt x="278" y="606"/>
                      </a:lnTo>
                      <a:lnTo>
                        <a:pt x="262" y="562"/>
                      </a:lnTo>
                      <a:lnTo>
                        <a:pt x="238" y="516"/>
                      </a:lnTo>
                      <a:lnTo>
                        <a:pt x="210" y="467"/>
                      </a:lnTo>
                      <a:lnTo>
                        <a:pt x="179" y="414"/>
                      </a:lnTo>
                      <a:lnTo>
                        <a:pt x="151" y="362"/>
                      </a:lnTo>
                      <a:lnTo>
                        <a:pt x="126" y="312"/>
                      </a:lnTo>
                      <a:lnTo>
                        <a:pt x="117" y="287"/>
                      </a:lnTo>
                      <a:lnTo>
                        <a:pt x="108" y="266"/>
                      </a:lnTo>
                      <a:lnTo>
                        <a:pt x="102" y="241"/>
                      </a:lnTo>
                      <a:lnTo>
                        <a:pt x="99" y="220"/>
                      </a:lnTo>
                      <a:lnTo>
                        <a:pt x="93" y="179"/>
                      </a:lnTo>
                      <a:lnTo>
                        <a:pt x="93" y="139"/>
                      </a:lnTo>
                      <a:lnTo>
                        <a:pt x="93" y="102"/>
                      </a:lnTo>
                      <a:lnTo>
                        <a:pt x="96" y="71"/>
                      </a:lnTo>
                      <a:lnTo>
                        <a:pt x="99" y="40"/>
                      </a:lnTo>
                      <a:lnTo>
                        <a:pt x="102" y="19"/>
                      </a:lnTo>
                      <a:lnTo>
                        <a:pt x="102" y="6"/>
                      </a:lnTo>
                      <a:lnTo>
                        <a:pt x="105" y="0"/>
                      </a:lnTo>
                      <a:lnTo>
                        <a:pt x="3" y="81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" name="CustomShape 221"/>
                <p:cNvSpPr/>
                <p:nvPr/>
              </p:nvSpPr>
              <p:spPr>
                <a:xfrm>
                  <a:off x="4237560" y="1933920"/>
                  <a:ext cx="42840" cy="44280"/>
                </a:xfrm>
                <a:custGeom>
                  <a:avLst/>
                  <a:gdLst/>
                  <a:ahLst/>
                  <a:rect l="l" t="t" r="r" b="b"/>
                  <a:pathLst>
                    <a:path w="121" h="126">
                      <a:moveTo>
                        <a:pt x="0" y="126"/>
                      </a:moveTo>
                      <a:lnTo>
                        <a:pt x="121" y="71"/>
                      </a:lnTo>
                      <a:lnTo>
                        <a:pt x="121" y="68"/>
                      </a:lnTo>
                      <a:lnTo>
                        <a:pt x="117" y="58"/>
                      </a:lnTo>
                      <a:lnTo>
                        <a:pt x="114" y="49"/>
                      </a:lnTo>
                      <a:lnTo>
                        <a:pt x="108" y="37"/>
                      </a:lnTo>
                      <a:lnTo>
                        <a:pt x="102" y="24"/>
                      </a:lnTo>
                      <a:lnTo>
                        <a:pt x="93" y="15"/>
                      </a:lnTo>
                      <a:lnTo>
                        <a:pt x="84" y="6"/>
                      </a:lnTo>
                      <a:lnTo>
                        <a:pt x="71" y="0"/>
                      </a:lnTo>
                      <a:lnTo>
                        <a:pt x="59" y="0"/>
                      </a:lnTo>
                      <a:lnTo>
                        <a:pt x="46" y="0"/>
                      </a:lnTo>
                      <a:lnTo>
                        <a:pt x="37" y="3"/>
                      </a:lnTo>
                      <a:lnTo>
                        <a:pt x="28" y="9"/>
                      </a:lnTo>
                      <a:lnTo>
                        <a:pt x="19" y="15"/>
                      </a:lnTo>
                      <a:lnTo>
                        <a:pt x="12" y="21"/>
                      </a:lnTo>
                      <a:lnTo>
                        <a:pt x="9" y="30"/>
                      </a:lnTo>
                      <a:lnTo>
                        <a:pt x="6" y="37"/>
                      </a:lnTo>
                      <a:lnTo>
                        <a:pt x="3" y="49"/>
                      </a:lnTo>
                      <a:lnTo>
                        <a:pt x="3" y="61"/>
                      </a:lnTo>
                      <a:lnTo>
                        <a:pt x="3" y="77"/>
                      </a:lnTo>
                      <a:lnTo>
                        <a:pt x="3" y="92"/>
                      </a:lnTo>
                      <a:lnTo>
                        <a:pt x="3" y="105"/>
                      </a:lnTo>
                      <a:lnTo>
                        <a:pt x="0" y="117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rgbClr val="ffffd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342" name="CustomShape 222"/>
            <p:cNvSpPr/>
            <p:nvPr/>
          </p:nvSpPr>
          <p:spPr>
            <a:xfrm>
              <a:off x="3621240" y="1281240"/>
              <a:ext cx="1881720" cy="1504800"/>
            </a:xfrm>
            <a:prstGeom prst="ellipse">
              <a:avLst/>
            </a:prstGeom>
            <a:solidFill>
              <a:srgbClr val="ffffcd">
                <a:alpha val="51000"/>
              </a:srgbClr>
            </a:solidFill>
            <a:ln w="28440">
              <a:solidFill>
                <a:srgbClr val="0033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3" name="CustomShape 223"/>
          <p:cNvSpPr/>
          <p:nvPr/>
        </p:nvSpPr>
        <p:spPr>
          <a:xfrm>
            <a:off x="3503880" y="792000"/>
            <a:ext cx="2074680" cy="28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90000"/>
              </a:lnSpc>
            </a:pPr>
            <a:r>
              <a:rPr b="1" lang="fr-FR" sz="1500" spc="-1" strike="noStrike">
                <a:solidFill>
                  <a:srgbClr val="2a6099"/>
                </a:solidFill>
                <a:latin typeface="Arial"/>
                <a:ea typeface="MS Gothic"/>
              </a:rPr>
              <a:t>Oreille moyenne</a:t>
            </a:r>
            <a:endParaRPr b="0" lang="fr-FR" sz="1500" spc="-1" strike="noStrike">
              <a:latin typeface="Arial"/>
            </a:endParaRPr>
          </a:p>
        </p:txBody>
      </p:sp>
      <p:grpSp>
        <p:nvGrpSpPr>
          <p:cNvPr id="344" name="Group 224"/>
          <p:cNvGrpSpPr/>
          <p:nvPr/>
        </p:nvGrpSpPr>
        <p:grpSpPr>
          <a:xfrm>
            <a:off x="6647040" y="1172160"/>
            <a:ext cx="1724400" cy="1723320"/>
            <a:chOff x="6647040" y="1172160"/>
            <a:chExt cx="1724400" cy="1723320"/>
          </a:xfrm>
        </p:grpSpPr>
        <p:grpSp>
          <p:nvGrpSpPr>
            <p:cNvPr id="345" name="Group 225"/>
            <p:cNvGrpSpPr/>
            <p:nvPr/>
          </p:nvGrpSpPr>
          <p:grpSpPr>
            <a:xfrm>
              <a:off x="6864480" y="1425600"/>
              <a:ext cx="1305360" cy="1225080"/>
              <a:chOff x="6864480" y="1425600"/>
              <a:chExt cx="1305360" cy="1225080"/>
            </a:xfrm>
          </p:grpSpPr>
          <p:sp>
            <p:nvSpPr>
              <p:cNvPr id="346" name="CustomShape 226"/>
              <p:cNvSpPr/>
              <p:nvPr/>
            </p:nvSpPr>
            <p:spPr>
              <a:xfrm>
                <a:off x="7649640" y="1946880"/>
                <a:ext cx="520200" cy="700920"/>
              </a:xfrm>
              <a:custGeom>
                <a:avLst/>
                <a:gdLst/>
                <a:ahLst/>
                <a:rect l="l" t="t" r="r" b="b"/>
                <a:pathLst>
                  <a:path w="2554" h="1617">
                    <a:moveTo>
                      <a:pt x="1172" y="663"/>
                    </a:moveTo>
                    <a:lnTo>
                      <a:pt x="1172" y="659"/>
                    </a:lnTo>
                    <a:lnTo>
                      <a:pt x="1174" y="650"/>
                    </a:lnTo>
                    <a:lnTo>
                      <a:pt x="1176" y="636"/>
                    </a:lnTo>
                    <a:lnTo>
                      <a:pt x="1178" y="619"/>
                    </a:lnTo>
                    <a:lnTo>
                      <a:pt x="1185" y="600"/>
                    </a:lnTo>
                    <a:lnTo>
                      <a:pt x="1193" y="578"/>
                    </a:lnTo>
                    <a:lnTo>
                      <a:pt x="1198" y="567"/>
                    </a:lnTo>
                    <a:lnTo>
                      <a:pt x="1206" y="557"/>
                    </a:lnTo>
                    <a:lnTo>
                      <a:pt x="1213" y="547"/>
                    </a:lnTo>
                    <a:lnTo>
                      <a:pt x="1222" y="536"/>
                    </a:lnTo>
                    <a:lnTo>
                      <a:pt x="1233" y="527"/>
                    </a:lnTo>
                    <a:lnTo>
                      <a:pt x="1246" y="518"/>
                    </a:lnTo>
                    <a:lnTo>
                      <a:pt x="1261" y="508"/>
                    </a:lnTo>
                    <a:lnTo>
                      <a:pt x="1276" y="499"/>
                    </a:lnTo>
                    <a:lnTo>
                      <a:pt x="1293" y="491"/>
                    </a:lnTo>
                    <a:lnTo>
                      <a:pt x="1311" y="482"/>
                    </a:lnTo>
                    <a:lnTo>
                      <a:pt x="1332" y="475"/>
                    </a:lnTo>
                    <a:lnTo>
                      <a:pt x="1350" y="469"/>
                    </a:lnTo>
                    <a:lnTo>
                      <a:pt x="1372" y="463"/>
                    </a:lnTo>
                    <a:lnTo>
                      <a:pt x="1393" y="458"/>
                    </a:lnTo>
                    <a:lnTo>
                      <a:pt x="1415" y="453"/>
                    </a:lnTo>
                    <a:lnTo>
                      <a:pt x="1435" y="450"/>
                    </a:lnTo>
                    <a:lnTo>
                      <a:pt x="1458" y="448"/>
                    </a:lnTo>
                    <a:lnTo>
                      <a:pt x="1478" y="448"/>
                    </a:lnTo>
                    <a:lnTo>
                      <a:pt x="1498" y="448"/>
                    </a:lnTo>
                    <a:lnTo>
                      <a:pt x="1517" y="450"/>
                    </a:lnTo>
                    <a:lnTo>
                      <a:pt x="1558" y="456"/>
                    </a:lnTo>
                    <a:lnTo>
                      <a:pt x="1600" y="463"/>
                    </a:lnTo>
                    <a:lnTo>
                      <a:pt x="1643" y="470"/>
                    </a:lnTo>
                    <a:lnTo>
                      <a:pt x="1684" y="478"/>
                    </a:lnTo>
                    <a:lnTo>
                      <a:pt x="1704" y="483"/>
                    </a:lnTo>
                    <a:lnTo>
                      <a:pt x="1725" y="490"/>
                    </a:lnTo>
                    <a:lnTo>
                      <a:pt x="1743" y="497"/>
                    </a:lnTo>
                    <a:lnTo>
                      <a:pt x="1760" y="504"/>
                    </a:lnTo>
                    <a:lnTo>
                      <a:pt x="1777" y="514"/>
                    </a:lnTo>
                    <a:lnTo>
                      <a:pt x="1793" y="523"/>
                    </a:lnTo>
                    <a:lnTo>
                      <a:pt x="1808" y="533"/>
                    </a:lnTo>
                    <a:lnTo>
                      <a:pt x="1819" y="546"/>
                    </a:lnTo>
                    <a:lnTo>
                      <a:pt x="1830" y="559"/>
                    </a:lnTo>
                    <a:lnTo>
                      <a:pt x="1842" y="573"/>
                    </a:lnTo>
                    <a:lnTo>
                      <a:pt x="1849" y="587"/>
                    </a:lnTo>
                    <a:lnTo>
                      <a:pt x="1855" y="602"/>
                    </a:lnTo>
                    <a:lnTo>
                      <a:pt x="1860" y="616"/>
                    </a:lnTo>
                    <a:lnTo>
                      <a:pt x="1864" y="632"/>
                    </a:lnTo>
                    <a:lnTo>
                      <a:pt x="1866" y="647"/>
                    </a:lnTo>
                    <a:lnTo>
                      <a:pt x="1866" y="663"/>
                    </a:lnTo>
                    <a:lnTo>
                      <a:pt x="1866" y="679"/>
                    </a:lnTo>
                    <a:lnTo>
                      <a:pt x="1862" y="695"/>
                    </a:lnTo>
                    <a:lnTo>
                      <a:pt x="1858" y="712"/>
                    </a:lnTo>
                    <a:lnTo>
                      <a:pt x="1855" y="727"/>
                    </a:lnTo>
                    <a:lnTo>
                      <a:pt x="1847" y="743"/>
                    </a:lnTo>
                    <a:lnTo>
                      <a:pt x="1840" y="759"/>
                    </a:lnTo>
                    <a:lnTo>
                      <a:pt x="1830" y="775"/>
                    </a:lnTo>
                    <a:lnTo>
                      <a:pt x="1821" y="789"/>
                    </a:lnTo>
                    <a:lnTo>
                      <a:pt x="1810" y="805"/>
                    </a:lnTo>
                    <a:lnTo>
                      <a:pt x="1797" y="819"/>
                    </a:lnTo>
                    <a:lnTo>
                      <a:pt x="1784" y="834"/>
                    </a:lnTo>
                    <a:lnTo>
                      <a:pt x="1769" y="847"/>
                    </a:lnTo>
                    <a:lnTo>
                      <a:pt x="1753" y="861"/>
                    </a:lnTo>
                    <a:lnTo>
                      <a:pt x="1736" y="873"/>
                    </a:lnTo>
                    <a:lnTo>
                      <a:pt x="1717" y="886"/>
                    </a:lnTo>
                    <a:lnTo>
                      <a:pt x="1699" y="897"/>
                    </a:lnTo>
                    <a:lnTo>
                      <a:pt x="1678" y="908"/>
                    </a:lnTo>
                    <a:lnTo>
                      <a:pt x="1658" y="918"/>
                    </a:lnTo>
                    <a:lnTo>
                      <a:pt x="1636" y="926"/>
                    </a:lnTo>
                    <a:lnTo>
                      <a:pt x="1613" y="935"/>
                    </a:lnTo>
                    <a:lnTo>
                      <a:pt x="1589" y="942"/>
                    </a:lnTo>
                    <a:lnTo>
                      <a:pt x="1563" y="948"/>
                    </a:lnTo>
                    <a:lnTo>
                      <a:pt x="1539" y="953"/>
                    </a:lnTo>
                    <a:lnTo>
                      <a:pt x="1513" y="957"/>
                    </a:lnTo>
                    <a:lnTo>
                      <a:pt x="1482" y="961"/>
                    </a:lnTo>
                    <a:lnTo>
                      <a:pt x="1448" y="964"/>
                    </a:lnTo>
                    <a:lnTo>
                      <a:pt x="1413" y="965"/>
                    </a:lnTo>
                    <a:lnTo>
                      <a:pt x="1376" y="966"/>
                    </a:lnTo>
                    <a:lnTo>
                      <a:pt x="1339" y="966"/>
                    </a:lnTo>
                    <a:lnTo>
                      <a:pt x="1298" y="965"/>
                    </a:lnTo>
                    <a:lnTo>
                      <a:pt x="1259" y="964"/>
                    </a:lnTo>
                    <a:lnTo>
                      <a:pt x="1220" y="961"/>
                    </a:lnTo>
                    <a:lnTo>
                      <a:pt x="1181" y="957"/>
                    </a:lnTo>
                    <a:lnTo>
                      <a:pt x="1144" y="953"/>
                    </a:lnTo>
                    <a:lnTo>
                      <a:pt x="1109" y="948"/>
                    </a:lnTo>
                    <a:lnTo>
                      <a:pt x="1076" y="942"/>
                    </a:lnTo>
                    <a:lnTo>
                      <a:pt x="1044" y="936"/>
                    </a:lnTo>
                    <a:lnTo>
                      <a:pt x="1015" y="928"/>
                    </a:lnTo>
                    <a:lnTo>
                      <a:pt x="990" y="920"/>
                    </a:lnTo>
                    <a:lnTo>
                      <a:pt x="968" y="911"/>
                    </a:lnTo>
                    <a:lnTo>
                      <a:pt x="946" y="899"/>
                    </a:lnTo>
                    <a:lnTo>
                      <a:pt x="924" y="887"/>
                    </a:lnTo>
                    <a:lnTo>
                      <a:pt x="903" y="873"/>
                    </a:lnTo>
                    <a:lnTo>
                      <a:pt x="883" y="859"/>
                    </a:lnTo>
                    <a:lnTo>
                      <a:pt x="864" y="843"/>
                    </a:lnTo>
                    <a:lnTo>
                      <a:pt x="848" y="828"/>
                    </a:lnTo>
                    <a:lnTo>
                      <a:pt x="831" y="811"/>
                    </a:lnTo>
                    <a:lnTo>
                      <a:pt x="816" y="795"/>
                    </a:lnTo>
                    <a:lnTo>
                      <a:pt x="803" y="777"/>
                    </a:lnTo>
                    <a:lnTo>
                      <a:pt x="792" y="759"/>
                    </a:lnTo>
                    <a:lnTo>
                      <a:pt x="781" y="741"/>
                    </a:lnTo>
                    <a:lnTo>
                      <a:pt x="772" y="722"/>
                    </a:lnTo>
                    <a:lnTo>
                      <a:pt x="764" y="703"/>
                    </a:lnTo>
                    <a:lnTo>
                      <a:pt x="757" y="684"/>
                    </a:lnTo>
                    <a:lnTo>
                      <a:pt x="751" y="665"/>
                    </a:lnTo>
                    <a:lnTo>
                      <a:pt x="747" y="645"/>
                    </a:lnTo>
                    <a:lnTo>
                      <a:pt x="746" y="626"/>
                    </a:lnTo>
                    <a:lnTo>
                      <a:pt x="746" y="606"/>
                    </a:lnTo>
                    <a:lnTo>
                      <a:pt x="747" y="587"/>
                    </a:lnTo>
                    <a:lnTo>
                      <a:pt x="749" y="567"/>
                    </a:lnTo>
                    <a:lnTo>
                      <a:pt x="753" y="549"/>
                    </a:lnTo>
                    <a:lnTo>
                      <a:pt x="759" y="529"/>
                    </a:lnTo>
                    <a:lnTo>
                      <a:pt x="766" y="511"/>
                    </a:lnTo>
                    <a:lnTo>
                      <a:pt x="775" y="493"/>
                    </a:lnTo>
                    <a:lnTo>
                      <a:pt x="786" y="475"/>
                    </a:lnTo>
                    <a:lnTo>
                      <a:pt x="799" y="459"/>
                    </a:lnTo>
                    <a:lnTo>
                      <a:pt x="812" y="442"/>
                    </a:lnTo>
                    <a:lnTo>
                      <a:pt x="829" y="425"/>
                    </a:lnTo>
                    <a:lnTo>
                      <a:pt x="846" y="410"/>
                    </a:lnTo>
                    <a:lnTo>
                      <a:pt x="866" y="395"/>
                    </a:lnTo>
                    <a:lnTo>
                      <a:pt x="887" y="382"/>
                    </a:lnTo>
                    <a:lnTo>
                      <a:pt x="911" y="368"/>
                    </a:lnTo>
                    <a:lnTo>
                      <a:pt x="935" y="357"/>
                    </a:lnTo>
                    <a:lnTo>
                      <a:pt x="963" y="346"/>
                    </a:lnTo>
                    <a:lnTo>
                      <a:pt x="989" y="334"/>
                    </a:lnTo>
                    <a:lnTo>
                      <a:pt x="1016" y="324"/>
                    </a:lnTo>
                    <a:lnTo>
                      <a:pt x="1046" y="314"/>
                    </a:lnTo>
                    <a:lnTo>
                      <a:pt x="1076" y="305"/>
                    </a:lnTo>
                    <a:lnTo>
                      <a:pt x="1105" y="297"/>
                    </a:lnTo>
                    <a:lnTo>
                      <a:pt x="1135" y="290"/>
                    </a:lnTo>
                    <a:lnTo>
                      <a:pt x="1167" y="282"/>
                    </a:lnTo>
                    <a:lnTo>
                      <a:pt x="1198" y="277"/>
                    </a:lnTo>
                    <a:lnTo>
                      <a:pt x="1230" y="271"/>
                    </a:lnTo>
                    <a:lnTo>
                      <a:pt x="1263" y="267"/>
                    </a:lnTo>
                    <a:lnTo>
                      <a:pt x="1295" y="263"/>
                    </a:lnTo>
                    <a:lnTo>
                      <a:pt x="1328" y="259"/>
                    </a:lnTo>
                    <a:lnTo>
                      <a:pt x="1361" y="257"/>
                    </a:lnTo>
                    <a:lnTo>
                      <a:pt x="1395" y="255"/>
                    </a:lnTo>
                    <a:lnTo>
                      <a:pt x="1428" y="254"/>
                    </a:lnTo>
                    <a:lnTo>
                      <a:pt x="1460" y="254"/>
                    </a:lnTo>
                    <a:lnTo>
                      <a:pt x="1493" y="255"/>
                    </a:lnTo>
                    <a:lnTo>
                      <a:pt x="1526" y="257"/>
                    </a:lnTo>
                    <a:lnTo>
                      <a:pt x="1560" y="259"/>
                    </a:lnTo>
                    <a:lnTo>
                      <a:pt x="1591" y="263"/>
                    </a:lnTo>
                    <a:lnTo>
                      <a:pt x="1623" y="267"/>
                    </a:lnTo>
                    <a:lnTo>
                      <a:pt x="1654" y="272"/>
                    </a:lnTo>
                    <a:lnTo>
                      <a:pt x="1686" y="277"/>
                    </a:lnTo>
                    <a:lnTo>
                      <a:pt x="1717" y="284"/>
                    </a:lnTo>
                    <a:lnTo>
                      <a:pt x="1747" y="292"/>
                    </a:lnTo>
                    <a:lnTo>
                      <a:pt x="1777" y="300"/>
                    </a:lnTo>
                    <a:lnTo>
                      <a:pt x="1804" y="309"/>
                    </a:lnTo>
                    <a:lnTo>
                      <a:pt x="1834" y="320"/>
                    </a:lnTo>
                    <a:lnTo>
                      <a:pt x="1860" y="331"/>
                    </a:lnTo>
                    <a:lnTo>
                      <a:pt x="1886" y="342"/>
                    </a:lnTo>
                    <a:lnTo>
                      <a:pt x="1912" y="356"/>
                    </a:lnTo>
                    <a:lnTo>
                      <a:pt x="1936" y="369"/>
                    </a:lnTo>
                    <a:lnTo>
                      <a:pt x="1960" y="385"/>
                    </a:lnTo>
                    <a:lnTo>
                      <a:pt x="1982" y="400"/>
                    </a:lnTo>
                    <a:lnTo>
                      <a:pt x="2005" y="418"/>
                    </a:lnTo>
                    <a:lnTo>
                      <a:pt x="2027" y="437"/>
                    </a:lnTo>
                    <a:lnTo>
                      <a:pt x="2047" y="456"/>
                    </a:lnTo>
                    <a:lnTo>
                      <a:pt x="2068" y="476"/>
                    </a:lnTo>
                    <a:lnTo>
                      <a:pt x="2084" y="498"/>
                    </a:lnTo>
                    <a:lnTo>
                      <a:pt x="2101" y="520"/>
                    </a:lnTo>
                    <a:lnTo>
                      <a:pt x="2116" y="543"/>
                    </a:lnTo>
                    <a:lnTo>
                      <a:pt x="2129" y="566"/>
                    </a:lnTo>
                    <a:lnTo>
                      <a:pt x="2140" y="591"/>
                    </a:lnTo>
                    <a:lnTo>
                      <a:pt x="2149" y="616"/>
                    </a:lnTo>
                    <a:lnTo>
                      <a:pt x="2157" y="642"/>
                    </a:lnTo>
                    <a:lnTo>
                      <a:pt x="2161" y="668"/>
                    </a:lnTo>
                    <a:lnTo>
                      <a:pt x="2161" y="697"/>
                    </a:lnTo>
                    <a:lnTo>
                      <a:pt x="2159" y="724"/>
                    </a:lnTo>
                    <a:lnTo>
                      <a:pt x="2153" y="751"/>
                    </a:lnTo>
                    <a:lnTo>
                      <a:pt x="2144" y="778"/>
                    </a:lnTo>
                    <a:lnTo>
                      <a:pt x="2133" y="804"/>
                    </a:lnTo>
                    <a:lnTo>
                      <a:pt x="2118" y="829"/>
                    </a:lnTo>
                    <a:lnTo>
                      <a:pt x="2101" y="853"/>
                    </a:lnTo>
                    <a:lnTo>
                      <a:pt x="2081" y="876"/>
                    </a:lnTo>
                    <a:lnTo>
                      <a:pt x="2059" y="899"/>
                    </a:lnTo>
                    <a:lnTo>
                      <a:pt x="2034" y="921"/>
                    </a:lnTo>
                    <a:lnTo>
                      <a:pt x="2007" y="942"/>
                    </a:lnTo>
                    <a:lnTo>
                      <a:pt x="1977" y="963"/>
                    </a:lnTo>
                    <a:lnTo>
                      <a:pt x="1947" y="981"/>
                    </a:lnTo>
                    <a:lnTo>
                      <a:pt x="1914" y="1000"/>
                    </a:lnTo>
                    <a:lnTo>
                      <a:pt x="1879" y="1018"/>
                    </a:lnTo>
                    <a:lnTo>
                      <a:pt x="1843" y="1034"/>
                    </a:lnTo>
                    <a:lnTo>
                      <a:pt x="1804" y="1050"/>
                    </a:lnTo>
                    <a:lnTo>
                      <a:pt x="1766" y="1065"/>
                    </a:lnTo>
                    <a:lnTo>
                      <a:pt x="1725" y="1079"/>
                    </a:lnTo>
                    <a:lnTo>
                      <a:pt x="1682" y="1091"/>
                    </a:lnTo>
                    <a:lnTo>
                      <a:pt x="1639" y="1103"/>
                    </a:lnTo>
                    <a:lnTo>
                      <a:pt x="1595" y="1114"/>
                    </a:lnTo>
                    <a:lnTo>
                      <a:pt x="1550" y="1123"/>
                    </a:lnTo>
                    <a:lnTo>
                      <a:pt x="1506" y="1132"/>
                    </a:lnTo>
                    <a:lnTo>
                      <a:pt x="1460" y="1139"/>
                    </a:lnTo>
                    <a:lnTo>
                      <a:pt x="1413" y="1145"/>
                    </a:lnTo>
                    <a:lnTo>
                      <a:pt x="1367" y="1150"/>
                    </a:lnTo>
                    <a:lnTo>
                      <a:pt x="1319" y="1154"/>
                    </a:lnTo>
                    <a:lnTo>
                      <a:pt x="1272" y="1157"/>
                    </a:lnTo>
                    <a:lnTo>
                      <a:pt x="1224" y="1159"/>
                    </a:lnTo>
                    <a:lnTo>
                      <a:pt x="1178" y="1159"/>
                    </a:lnTo>
                    <a:lnTo>
                      <a:pt x="1129" y="1158"/>
                    </a:lnTo>
                    <a:lnTo>
                      <a:pt x="1096" y="1155"/>
                    </a:lnTo>
                    <a:lnTo>
                      <a:pt x="1059" y="1151"/>
                    </a:lnTo>
                    <a:lnTo>
                      <a:pt x="1018" y="1144"/>
                    </a:lnTo>
                    <a:lnTo>
                      <a:pt x="976" y="1136"/>
                    </a:lnTo>
                    <a:lnTo>
                      <a:pt x="931" y="1125"/>
                    </a:lnTo>
                    <a:lnTo>
                      <a:pt x="885" y="1114"/>
                    </a:lnTo>
                    <a:lnTo>
                      <a:pt x="838" y="1101"/>
                    </a:lnTo>
                    <a:lnTo>
                      <a:pt x="794" y="1085"/>
                    </a:lnTo>
                    <a:lnTo>
                      <a:pt x="747" y="1069"/>
                    </a:lnTo>
                    <a:lnTo>
                      <a:pt x="703" y="1052"/>
                    </a:lnTo>
                    <a:lnTo>
                      <a:pt x="660" y="1034"/>
                    </a:lnTo>
                    <a:lnTo>
                      <a:pt x="621" y="1014"/>
                    </a:lnTo>
                    <a:lnTo>
                      <a:pt x="584" y="996"/>
                    </a:lnTo>
                    <a:lnTo>
                      <a:pt x="549" y="975"/>
                    </a:lnTo>
                    <a:lnTo>
                      <a:pt x="534" y="965"/>
                    </a:lnTo>
                    <a:lnTo>
                      <a:pt x="519" y="954"/>
                    </a:lnTo>
                    <a:lnTo>
                      <a:pt x="506" y="945"/>
                    </a:lnTo>
                    <a:lnTo>
                      <a:pt x="495" y="935"/>
                    </a:lnTo>
                    <a:lnTo>
                      <a:pt x="475" y="915"/>
                    </a:lnTo>
                    <a:lnTo>
                      <a:pt x="456" y="894"/>
                    </a:lnTo>
                    <a:lnTo>
                      <a:pt x="438" y="873"/>
                    </a:lnTo>
                    <a:lnTo>
                      <a:pt x="421" y="853"/>
                    </a:lnTo>
                    <a:lnTo>
                      <a:pt x="404" y="831"/>
                    </a:lnTo>
                    <a:lnTo>
                      <a:pt x="391" y="809"/>
                    </a:lnTo>
                    <a:lnTo>
                      <a:pt x="377" y="786"/>
                    </a:lnTo>
                    <a:lnTo>
                      <a:pt x="365" y="763"/>
                    </a:lnTo>
                    <a:lnTo>
                      <a:pt x="354" y="741"/>
                    </a:lnTo>
                    <a:lnTo>
                      <a:pt x="345" y="717"/>
                    </a:lnTo>
                    <a:lnTo>
                      <a:pt x="338" y="694"/>
                    </a:lnTo>
                    <a:lnTo>
                      <a:pt x="330" y="670"/>
                    </a:lnTo>
                    <a:lnTo>
                      <a:pt x="325" y="646"/>
                    </a:lnTo>
                    <a:lnTo>
                      <a:pt x="321" y="622"/>
                    </a:lnTo>
                    <a:lnTo>
                      <a:pt x="317" y="599"/>
                    </a:lnTo>
                    <a:lnTo>
                      <a:pt x="315" y="575"/>
                    </a:lnTo>
                    <a:lnTo>
                      <a:pt x="315" y="551"/>
                    </a:lnTo>
                    <a:lnTo>
                      <a:pt x="317" y="527"/>
                    </a:lnTo>
                    <a:lnTo>
                      <a:pt x="321" y="503"/>
                    </a:lnTo>
                    <a:lnTo>
                      <a:pt x="325" y="479"/>
                    </a:lnTo>
                    <a:lnTo>
                      <a:pt x="330" y="455"/>
                    </a:lnTo>
                    <a:lnTo>
                      <a:pt x="338" y="433"/>
                    </a:lnTo>
                    <a:lnTo>
                      <a:pt x="347" y="410"/>
                    </a:lnTo>
                    <a:lnTo>
                      <a:pt x="358" y="387"/>
                    </a:lnTo>
                    <a:lnTo>
                      <a:pt x="369" y="364"/>
                    </a:lnTo>
                    <a:lnTo>
                      <a:pt x="384" y="342"/>
                    </a:lnTo>
                    <a:lnTo>
                      <a:pt x="399" y="321"/>
                    </a:lnTo>
                    <a:lnTo>
                      <a:pt x="416" y="300"/>
                    </a:lnTo>
                    <a:lnTo>
                      <a:pt x="434" y="279"/>
                    </a:lnTo>
                    <a:lnTo>
                      <a:pt x="454" y="258"/>
                    </a:lnTo>
                    <a:lnTo>
                      <a:pt x="477" y="239"/>
                    </a:lnTo>
                    <a:lnTo>
                      <a:pt x="501" y="220"/>
                    </a:lnTo>
                    <a:lnTo>
                      <a:pt x="527" y="201"/>
                    </a:lnTo>
                    <a:lnTo>
                      <a:pt x="553" y="184"/>
                    </a:lnTo>
                    <a:lnTo>
                      <a:pt x="582" y="167"/>
                    </a:lnTo>
                    <a:lnTo>
                      <a:pt x="614" y="151"/>
                    </a:lnTo>
                    <a:lnTo>
                      <a:pt x="647" y="136"/>
                    </a:lnTo>
                    <a:lnTo>
                      <a:pt x="683" y="122"/>
                    </a:lnTo>
                    <a:lnTo>
                      <a:pt x="718" y="108"/>
                    </a:lnTo>
                    <a:lnTo>
                      <a:pt x="755" y="95"/>
                    </a:lnTo>
                    <a:lnTo>
                      <a:pt x="794" y="83"/>
                    </a:lnTo>
                    <a:lnTo>
                      <a:pt x="835" y="72"/>
                    </a:lnTo>
                    <a:lnTo>
                      <a:pt x="874" y="61"/>
                    </a:lnTo>
                    <a:lnTo>
                      <a:pt x="916" y="52"/>
                    </a:lnTo>
                    <a:lnTo>
                      <a:pt x="959" y="43"/>
                    </a:lnTo>
                    <a:lnTo>
                      <a:pt x="1002" y="35"/>
                    </a:lnTo>
                    <a:lnTo>
                      <a:pt x="1046" y="28"/>
                    </a:lnTo>
                    <a:lnTo>
                      <a:pt x="1091" y="22"/>
                    </a:lnTo>
                    <a:lnTo>
                      <a:pt x="1135" y="17"/>
                    </a:lnTo>
                    <a:lnTo>
                      <a:pt x="1180" y="12"/>
                    </a:lnTo>
                    <a:lnTo>
                      <a:pt x="1224" y="7"/>
                    </a:lnTo>
                    <a:lnTo>
                      <a:pt x="1270" y="4"/>
                    </a:lnTo>
                    <a:lnTo>
                      <a:pt x="1315" y="2"/>
                    </a:lnTo>
                    <a:lnTo>
                      <a:pt x="1361" y="1"/>
                    </a:lnTo>
                    <a:lnTo>
                      <a:pt x="1406" y="0"/>
                    </a:lnTo>
                    <a:lnTo>
                      <a:pt x="1450" y="0"/>
                    </a:lnTo>
                    <a:lnTo>
                      <a:pt x="1495" y="1"/>
                    </a:lnTo>
                    <a:lnTo>
                      <a:pt x="1537" y="3"/>
                    </a:lnTo>
                    <a:lnTo>
                      <a:pt x="1582" y="6"/>
                    </a:lnTo>
                    <a:lnTo>
                      <a:pt x="1625" y="10"/>
                    </a:lnTo>
                    <a:lnTo>
                      <a:pt x="1665" y="14"/>
                    </a:lnTo>
                    <a:lnTo>
                      <a:pt x="1706" y="19"/>
                    </a:lnTo>
                    <a:lnTo>
                      <a:pt x="1745" y="24"/>
                    </a:lnTo>
                    <a:lnTo>
                      <a:pt x="1784" y="31"/>
                    </a:lnTo>
                    <a:lnTo>
                      <a:pt x="1812" y="36"/>
                    </a:lnTo>
                    <a:lnTo>
                      <a:pt x="1842" y="43"/>
                    </a:lnTo>
                    <a:lnTo>
                      <a:pt x="1869" y="51"/>
                    </a:lnTo>
                    <a:lnTo>
                      <a:pt x="1899" y="58"/>
                    </a:lnTo>
                    <a:lnTo>
                      <a:pt x="1927" y="68"/>
                    </a:lnTo>
                    <a:lnTo>
                      <a:pt x="1957" y="77"/>
                    </a:lnTo>
                    <a:lnTo>
                      <a:pt x="1984" y="87"/>
                    </a:lnTo>
                    <a:lnTo>
                      <a:pt x="2014" y="99"/>
                    </a:lnTo>
                    <a:lnTo>
                      <a:pt x="2042" y="110"/>
                    </a:lnTo>
                    <a:lnTo>
                      <a:pt x="2070" y="123"/>
                    </a:lnTo>
                    <a:lnTo>
                      <a:pt x="2097" y="135"/>
                    </a:lnTo>
                    <a:lnTo>
                      <a:pt x="2125" y="147"/>
                    </a:lnTo>
                    <a:lnTo>
                      <a:pt x="2179" y="175"/>
                    </a:lnTo>
                    <a:lnTo>
                      <a:pt x="2231" y="206"/>
                    </a:lnTo>
                    <a:lnTo>
                      <a:pt x="2279" y="236"/>
                    </a:lnTo>
                    <a:lnTo>
                      <a:pt x="2326" y="268"/>
                    </a:lnTo>
                    <a:lnTo>
                      <a:pt x="2346" y="284"/>
                    </a:lnTo>
                    <a:lnTo>
                      <a:pt x="2366" y="301"/>
                    </a:lnTo>
                    <a:lnTo>
                      <a:pt x="2387" y="316"/>
                    </a:lnTo>
                    <a:lnTo>
                      <a:pt x="2405" y="333"/>
                    </a:lnTo>
                    <a:lnTo>
                      <a:pt x="2422" y="351"/>
                    </a:lnTo>
                    <a:lnTo>
                      <a:pt x="2439" y="367"/>
                    </a:lnTo>
                    <a:lnTo>
                      <a:pt x="2454" y="384"/>
                    </a:lnTo>
                    <a:lnTo>
                      <a:pt x="2466" y="400"/>
                    </a:lnTo>
                    <a:lnTo>
                      <a:pt x="2478" y="417"/>
                    </a:lnTo>
                    <a:lnTo>
                      <a:pt x="2489" y="434"/>
                    </a:lnTo>
                    <a:lnTo>
                      <a:pt x="2498" y="449"/>
                    </a:lnTo>
                    <a:lnTo>
                      <a:pt x="2505" y="466"/>
                    </a:lnTo>
                    <a:lnTo>
                      <a:pt x="2520" y="504"/>
                    </a:lnTo>
                    <a:lnTo>
                      <a:pt x="2531" y="543"/>
                    </a:lnTo>
                    <a:lnTo>
                      <a:pt x="2541" y="581"/>
                    </a:lnTo>
                    <a:lnTo>
                      <a:pt x="2548" y="618"/>
                    </a:lnTo>
                    <a:lnTo>
                      <a:pt x="2552" y="657"/>
                    </a:lnTo>
                    <a:lnTo>
                      <a:pt x="2554" y="694"/>
                    </a:lnTo>
                    <a:lnTo>
                      <a:pt x="2554" y="731"/>
                    </a:lnTo>
                    <a:lnTo>
                      <a:pt x="2550" y="769"/>
                    </a:lnTo>
                    <a:lnTo>
                      <a:pt x="2544" y="805"/>
                    </a:lnTo>
                    <a:lnTo>
                      <a:pt x="2535" y="841"/>
                    </a:lnTo>
                    <a:lnTo>
                      <a:pt x="2524" y="878"/>
                    </a:lnTo>
                    <a:lnTo>
                      <a:pt x="2511" y="913"/>
                    </a:lnTo>
                    <a:lnTo>
                      <a:pt x="2494" y="948"/>
                    </a:lnTo>
                    <a:lnTo>
                      <a:pt x="2476" y="983"/>
                    </a:lnTo>
                    <a:lnTo>
                      <a:pt x="2455" y="1018"/>
                    </a:lnTo>
                    <a:lnTo>
                      <a:pt x="2433" y="1051"/>
                    </a:lnTo>
                    <a:lnTo>
                      <a:pt x="2407" y="1084"/>
                    </a:lnTo>
                    <a:lnTo>
                      <a:pt x="2379" y="1116"/>
                    </a:lnTo>
                    <a:lnTo>
                      <a:pt x="2350" y="1148"/>
                    </a:lnTo>
                    <a:lnTo>
                      <a:pt x="2316" y="1179"/>
                    </a:lnTo>
                    <a:lnTo>
                      <a:pt x="2281" y="1209"/>
                    </a:lnTo>
                    <a:lnTo>
                      <a:pt x="2244" y="1239"/>
                    </a:lnTo>
                    <a:lnTo>
                      <a:pt x="2203" y="1267"/>
                    </a:lnTo>
                    <a:lnTo>
                      <a:pt x="2162" y="1295"/>
                    </a:lnTo>
                    <a:lnTo>
                      <a:pt x="2118" y="1323"/>
                    </a:lnTo>
                    <a:lnTo>
                      <a:pt x="2070" y="1349"/>
                    </a:lnTo>
                    <a:lnTo>
                      <a:pt x="2021" y="1374"/>
                    </a:lnTo>
                    <a:lnTo>
                      <a:pt x="1970" y="1399"/>
                    </a:lnTo>
                    <a:lnTo>
                      <a:pt x="1918" y="1422"/>
                    </a:lnTo>
                    <a:lnTo>
                      <a:pt x="1860" y="1445"/>
                    </a:lnTo>
                    <a:lnTo>
                      <a:pt x="1803" y="1466"/>
                    </a:lnTo>
                    <a:lnTo>
                      <a:pt x="1743" y="1486"/>
                    </a:lnTo>
                    <a:lnTo>
                      <a:pt x="1702" y="1499"/>
                    </a:lnTo>
                    <a:lnTo>
                      <a:pt x="1660" y="1510"/>
                    </a:lnTo>
                    <a:lnTo>
                      <a:pt x="1615" y="1522"/>
                    </a:lnTo>
                    <a:lnTo>
                      <a:pt x="1567" y="1532"/>
                    </a:lnTo>
                    <a:lnTo>
                      <a:pt x="1517" y="1542"/>
                    </a:lnTo>
                    <a:lnTo>
                      <a:pt x="1465" y="1552"/>
                    </a:lnTo>
                    <a:lnTo>
                      <a:pt x="1413" y="1561"/>
                    </a:lnTo>
                    <a:lnTo>
                      <a:pt x="1358" y="1569"/>
                    </a:lnTo>
                    <a:lnTo>
                      <a:pt x="1302" y="1577"/>
                    </a:lnTo>
                    <a:lnTo>
                      <a:pt x="1244" y="1584"/>
                    </a:lnTo>
                    <a:lnTo>
                      <a:pt x="1187" y="1591"/>
                    </a:lnTo>
                    <a:lnTo>
                      <a:pt x="1126" y="1596"/>
                    </a:lnTo>
                    <a:lnTo>
                      <a:pt x="1066" y="1601"/>
                    </a:lnTo>
                    <a:lnTo>
                      <a:pt x="1005" y="1606"/>
                    </a:lnTo>
                    <a:lnTo>
                      <a:pt x="944" y="1610"/>
                    </a:lnTo>
                    <a:lnTo>
                      <a:pt x="883" y="1613"/>
                    </a:lnTo>
                    <a:lnTo>
                      <a:pt x="822" y="1615"/>
                    </a:lnTo>
                    <a:lnTo>
                      <a:pt x="760" y="1617"/>
                    </a:lnTo>
                    <a:lnTo>
                      <a:pt x="699" y="1617"/>
                    </a:lnTo>
                    <a:lnTo>
                      <a:pt x="638" y="1617"/>
                    </a:lnTo>
                    <a:lnTo>
                      <a:pt x="579" y="1617"/>
                    </a:lnTo>
                    <a:lnTo>
                      <a:pt x="519" y="1615"/>
                    </a:lnTo>
                    <a:lnTo>
                      <a:pt x="460" y="1613"/>
                    </a:lnTo>
                    <a:lnTo>
                      <a:pt x="403" y="1610"/>
                    </a:lnTo>
                    <a:lnTo>
                      <a:pt x="347" y="1606"/>
                    </a:lnTo>
                    <a:lnTo>
                      <a:pt x="291" y="1600"/>
                    </a:lnTo>
                    <a:lnTo>
                      <a:pt x="238" y="1594"/>
                    </a:lnTo>
                    <a:lnTo>
                      <a:pt x="187" y="1587"/>
                    </a:lnTo>
                    <a:lnTo>
                      <a:pt x="137" y="1580"/>
                    </a:lnTo>
                    <a:lnTo>
                      <a:pt x="89" y="1570"/>
                    </a:lnTo>
                    <a:lnTo>
                      <a:pt x="45" y="1561"/>
                    </a:lnTo>
                    <a:lnTo>
                      <a:pt x="0" y="1551"/>
                    </a:lnTo>
                    <a:lnTo>
                      <a:pt x="19" y="1544"/>
                    </a:lnTo>
                    <a:lnTo>
                      <a:pt x="69" y="1527"/>
                    </a:lnTo>
                    <a:lnTo>
                      <a:pt x="141" y="1500"/>
                    </a:lnTo>
                    <a:lnTo>
                      <a:pt x="225" y="1468"/>
                    </a:lnTo>
                    <a:lnTo>
                      <a:pt x="269" y="1450"/>
                    </a:lnTo>
                    <a:lnTo>
                      <a:pt x="314" y="1431"/>
                    </a:lnTo>
                    <a:lnTo>
                      <a:pt x="356" y="1413"/>
                    </a:lnTo>
                    <a:lnTo>
                      <a:pt x="395" y="1394"/>
                    </a:lnTo>
                    <a:lnTo>
                      <a:pt x="432" y="1376"/>
                    </a:lnTo>
                    <a:lnTo>
                      <a:pt x="464" y="1359"/>
                    </a:lnTo>
                    <a:lnTo>
                      <a:pt x="477" y="1350"/>
                    </a:lnTo>
                    <a:lnTo>
                      <a:pt x="488" y="1342"/>
                    </a:lnTo>
                    <a:lnTo>
                      <a:pt x="499" y="1334"/>
                    </a:lnTo>
                    <a:lnTo>
                      <a:pt x="506" y="1327"/>
                    </a:lnTo>
                    <a:lnTo>
                      <a:pt x="521" y="1311"/>
                    </a:lnTo>
                    <a:lnTo>
                      <a:pt x="534" y="1292"/>
                    </a:lnTo>
                    <a:lnTo>
                      <a:pt x="547" y="1272"/>
                    </a:lnTo>
                    <a:lnTo>
                      <a:pt x="558" y="1250"/>
                    </a:lnTo>
                    <a:lnTo>
                      <a:pt x="579" y="1203"/>
                    </a:lnTo>
                    <a:lnTo>
                      <a:pt x="597" y="1157"/>
                    </a:lnTo>
                    <a:lnTo>
                      <a:pt x="610" y="1113"/>
                    </a:lnTo>
                    <a:lnTo>
                      <a:pt x="621" y="1078"/>
                    </a:lnTo>
                    <a:lnTo>
                      <a:pt x="627" y="1054"/>
                    </a:lnTo>
                    <a:lnTo>
                      <a:pt x="629" y="1045"/>
                    </a:lnTo>
                    <a:lnTo>
                      <a:pt x="657" y="1057"/>
                    </a:lnTo>
                    <a:lnTo>
                      <a:pt x="684" y="1069"/>
                    </a:lnTo>
                    <a:lnTo>
                      <a:pt x="714" y="1081"/>
                    </a:lnTo>
                    <a:lnTo>
                      <a:pt x="744" y="1092"/>
                    </a:lnTo>
                    <a:lnTo>
                      <a:pt x="773" y="1103"/>
                    </a:lnTo>
                    <a:lnTo>
                      <a:pt x="803" y="1112"/>
                    </a:lnTo>
                    <a:lnTo>
                      <a:pt x="833" y="1121"/>
                    </a:lnTo>
                    <a:lnTo>
                      <a:pt x="864" y="1130"/>
                    </a:lnTo>
                    <a:lnTo>
                      <a:pt x="896" y="1138"/>
                    </a:lnTo>
                    <a:lnTo>
                      <a:pt x="927" y="1145"/>
                    </a:lnTo>
                    <a:lnTo>
                      <a:pt x="959" y="1152"/>
                    </a:lnTo>
                    <a:lnTo>
                      <a:pt x="990" y="1159"/>
                    </a:lnTo>
                    <a:lnTo>
                      <a:pt x="1024" y="1164"/>
                    </a:lnTo>
                    <a:lnTo>
                      <a:pt x="1055" y="1168"/>
                    </a:lnTo>
                    <a:lnTo>
                      <a:pt x="1089" y="1172"/>
                    </a:lnTo>
                    <a:lnTo>
                      <a:pt x="1122" y="1176"/>
                    </a:lnTo>
                    <a:lnTo>
                      <a:pt x="1155" y="1178"/>
                    </a:lnTo>
                    <a:lnTo>
                      <a:pt x="1189" y="1180"/>
                    </a:lnTo>
                    <a:lnTo>
                      <a:pt x="1222" y="1181"/>
                    </a:lnTo>
                    <a:lnTo>
                      <a:pt x="1256" y="1182"/>
                    </a:lnTo>
                    <a:lnTo>
                      <a:pt x="1289" y="1182"/>
                    </a:lnTo>
                    <a:lnTo>
                      <a:pt x="1322" y="1181"/>
                    </a:lnTo>
                    <a:lnTo>
                      <a:pt x="1356" y="1179"/>
                    </a:lnTo>
                    <a:lnTo>
                      <a:pt x="1391" y="1177"/>
                    </a:lnTo>
                    <a:lnTo>
                      <a:pt x="1424" y="1174"/>
                    </a:lnTo>
                    <a:lnTo>
                      <a:pt x="1458" y="1170"/>
                    </a:lnTo>
                    <a:lnTo>
                      <a:pt x="1491" y="1166"/>
                    </a:lnTo>
                    <a:lnTo>
                      <a:pt x="1526" y="1160"/>
                    </a:lnTo>
                    <a:lnTo>
                      <a:pt x="1560" y="1153"/>
                    </a:lnTo>
                    <a:lnTo>
                      <a:pt x="1593" y="1146"/>
                    </a:lnTo>
                    <a:lnTo>
                      <a:pt x="1626" y="1139"/>
                    </a:lnTo>
                    <a:lnTo>
                      <a:pt x="1660" y="1130"/>
                    </a:lnTo>
                    <a:lnTo>
                      <a:pt x="1704" y="1117"/>
                    </a:lnTo>
                    <a:lnTo>
                      <a:pt x="1745" y="1103"/>
                    </a:lnTo>
                    <a:lnTo>
                      <a:pt x="1786" y="1088"/>
                    </a:lnTo>
                    <a:lnTo>
                      <a:pt x="1825" y="1073"/>
                    </a:lnTo>
                    <a:lnTo>
                      <a:pt x="1860" y="1056"/>
                    </a:lnTo>
                    <a:lnTo>
                      <a:pt x="1895" y="1038"/>
                    </a:lnTo>
                    <a:lnTo>
                      <a:pt x="1929" y="1020"/>
                    </a:lnTo>
                    <a:lnTo>
                      <a:pt x="1960" y="1001"/>
                    </a:lnTo>
                    <a:lnTo>
                      <a:pt x="1990" y="981"/>
                    </a:lnTo>
                    <a:lnTo>
                      <a:pt x="2018" y="961"/>
                    </a:lnTo>
                    <a:lnTo>
                      <a:pt x="2044" y="940"/>
                    </a:lnTo>
                    <a:lnTo>
                      <a:pt x="2066" y="918"/>
                    </a:lnTo>
                    <a:lnTo>
                      <a:pt x="2088" y="896"/>
                    </a:lnTo>
                    <a:lnTo>
                      <a:pt x="2109" y="873"/>
                    </a:lnTo>
                    <a:lnTo>
                      <a:pt x="2125" y="851"/>
                    </a:lnTo>
                    <a:lnTo>
                      <a:pt x="2140" y="827"/>
                    </a:lnTo>
                    <a:lnTo>
                      <a:pt x="2153" y="803"/>
                    </a:lnTo>
                    <a:lnTo>
                      <a:pt x="2164" y="779"/>
                    </a:lnTo>
                    <a:lnTo>
                      <a:pt x="2172" y="754"/>
                    </a:lnTo>
                    <a:lnTo>
                      <a:pt x="2179" y="729"/>
                    </a:lnTo>
                    <a:lnTo>
                      <a:pt x="2183" y="704"/>
                    </a:lnTo>
                    <a:lnTo>
                      <a:pt x="2185" y="679"/>
                    </a:lnTo>
                    <a:lnTo>
                      <a:pt x="2183" y="654"/>
                    </a:lnTo>
                    <a:lnTo>
                      <a:pt x="2179" y="629"/>
                    </a:lnTo>
                    <a:lnTo>
                      <a:pt x="2173" y="603"/>
                    </a:lnTo>
                    <a:lnTo>
                      <a:pt x="2164" y="578"/>
                    </a:lnTo>
                    <a:lnTo>
                      <a:pt x="2153" y="552"/>
                    </a:lnTo>
                    <a:lnTo>
                      <a:pt x="2138" y="527"/>
                    </a:lnTo>
                    <a:lnTo>
                      <a:pt x="2122" y="502"/>
                    </a:lnTo>
                    <a:lnTo>
                      <a:pt x="2103" y="477"/>
                    </a:lnTo>
                    <a:lnTo>
                      <a:pt x="2081" y="452"/>
                    </a:lnTo>
                    <a:lnTo>
                      <a:pt x="2055" y="427"/>
                    </a:lnTo>
                    <a:lnTo>
                      <a:pt x="2033" y="408"/>
                    </a:lnTo>
                    <a:lnTo>
                      <a:pt x="2003" y="385"/>
                    </a:lnTo>
                    <a:lnTo>
                      <a:pt x="1986" y="374"/>
                    </a:lnTo>
                    <a:lnTo>
                      <a:pt x="1968" y="361"/>
                    </a:lnTo>
                    <a:lnTo>
                      <a:pt x="1947" y="349"/>
                    </a:lnTo>
                    <a:lnTo>
                      <a:pt x="1925" y="336"/>
                    </a:lnTo>
                    <a:lnTo>
                      <a:pt x="1903" y="324"/>
                    </a:lnTo>
                    <a:lnTo>
                      <a:pt x="1877" y="312"/>
                    </a:lnTo>
                    <a:lnTo>
                      <a:pt x="1851" y="301"/>
                    </a:lnTo>
                    <a:lnTo>
                      <a:pt x="1821" y="290"/>
                    </a:lnTo>
                    <a:lnTo>
                      <a:pt x="1791" y="279"/>
                    </a:lnTo>
                    <a:lnTo>
                      <a:pt x="1758" y="269"/>
                    </a:lnTo>
                    <a:lnTo>
                      <a:pt x="1725" y="260"/>
                    </a:lnTo>
                    <a:lnTo>
                      <a:pt x="1689" y="252"/>
                    </a:lnTo>
                    <a:lnTo>
                      <a:pt x="1643" y="245"/>
                    </a:lnTo>
                    <a:lnTo>
                      <a:pt x="1597" y="238"/>
                    </a:lnTo>
                    <a:lnTo>
                      <a:pt x="1549" y="234"/>
                    </a:lnTo>
                    <a:lnTo>
                      <a:pt x="1502" y="229"/>
                    </a:lnTo>
                    <a:lnTo>
                      <a:pt x="1454" y="228"/>
                    </a:lnTo>
                    <a:lnTo>
                      <a:pt x="1408" y="228"/>
                    </a:lnTo>
                    <a:lnTo>
                      <a:pt x="1361" y="229"/>
                    </a:lnTo>
                    <a:lnTo>
                      <a:pt x="1315" y="232"/>
                    </a:lnTo>
                    <a:lnTo>
                      <a:pt x="1270" y="237"/>
                    </a:lnTo>
                    <a:lnTo>
                      <a:pt x="1224" y="243"/>
                    </a:lnTo>
                    <a:lnTo>
                      <a:pt x="1181" y="250"/>
                    </a:lnTo>
                    <a:lnTo>
                      <a:pt x="1139" y="258"/>
                    </a:lnTo>
                    <a:lnTo>
                      <a:pt x="1096" y="269"/>
                    </a:lnTo>
                    <a:lnTo>
                      <a:pt x="1057" y="280"/>
                    </a:lnTo>
                    <a:lnTo>
                      <a:pt x="1018" y="293"/>
                    </a:lnTo>
                    <a:lnTo>
                      <a:pt x="981" y="306"/>
                    </a:lnTo>
                    <a:lnTo>
                      <a:pt x="946" y="321"/>
                    </a:lnTo>
                    <a:lnTo>
                      <a:pt x="913" y="337"/>
                    </a:lnTo>
                    <a:lnTo>
                      <a:pt x="881" y="355"/>
                    </a:lnTo>
                    <a:lnTo>
                      <a:pt x="851" y="372"/>
                    </a:lnTo>
                    <a:lnTo>
                      <a:pt x="824" y="392"/>
                    </a:lnTo>
                    <a:lnTo>
                      <a:pt x="799" y="413"/>
                    </a:lnTo>
                    <a:lnTo>
                      <a:pt x="777" y="435"/>
                    </a:lnTo>
                    <a:lnTo>
                      <a:pt x="759" y="456"/>
                    </a:lnTo>
                    <a:lnTo>
                      <a:pt x="742" y="480"/>
                    </a:lnTo>
                    <a:lnTo>
                      <a:pt x="729" y="504"/>
                    </a:lnTo>
                    <a:lnTo>
                      <a:pt x="718" y="530"/>
                    </a:lnTo>
                    <a:lnTo>
                      <a:pt x="712" y="556"/>
                    </a:lnTo>
                    <a:lnTo>
                      <a:pt x="709" y="583"/>
                    </a:lnTo>
                    <a:lnTo>
                      <a:pt x="709" y="611"/>
                    </a:lnTo>
                    <a:lnTo>
                      <a:pt x="712" y="639"/>
                    </a:lnTo>
                    <a:lnTo>
                      <a:pt x="720" y="668"/>
                    </a:lnTo>
                    <a:lnTo>
                      <a:pt x="731" y="699"/>
                    </a:lnTo>
                    <a:lnTo>
                      <a:pt x="744" y="729"/>
                    </a:lnTo>
                    <a:lnTo>
                      <a:pt x="759" y="757"/>
                    </a:lnTo>
                    <a:lnTo>
                      <a:pt x="773" y="784"/>
                    </a:lnTo>
                    <a:lnTo>
                      <a:pt x="792" y="809"/>
                    </a:lnTo>
                    <a:lnTo>
                      <a:pt x="812" y="833"/>
                    </a:lnTo>
                    <a:lnTo>
                      <a:pt x="824" y="843"/>
                    </a:lnTo>
                    <a:lnTo>
                      <a:pt x="835" y="855"/>
                    </a:lnTo>
                    <a:lnTo>
                      <a:pt x="848" y="865"/>
                    </a:lnTo>
                    <a:lnTo>
                      <a:pt x="861" y="874"/>
                    </a:lnTo>
                    <a:lnTo>
                      <a:pt x="875" y="885"/>
                    </a:lnTo>
                    <a:lnTo>
                      <a:pt x="890" y="893"/>
                    </a:lnTo>
                    <a:lnTo>
                      <a:pt x="905" y="902"/>
                    </a:lnTo>
                    <a:lnTo>
                      <a:pt x="922" y="911"/>
                    </a:lnTo>
                    <a:lnTo>
                      <a:pt x="940" y="919"/>
                    </a:lnTo>
                    <a:lnTo>
                      <a:pt x="957" y="926"/>
                    </a:lnTo>
                    <a:lnTo>
                      <a:pt x="977" y="934"/>
                    </a:lnTo>
                    <a:lnTo>
                      <a:pt x="998" y="940"/>
                    </a:lnTo>
                    <a:lnTo>
                      <a:pt x="1018" y="946"/>
                    </a:lnTo>
                    <a:lnTo>
                      <a:pt x="1040" y="952"/>
                    </a:lnTo>
                    <a:lnTo>
                      <a:pt x="1065" y="957"/>
                    </a:lnTo>
                    <a:lnTo>
                      <a:pt x="1089" y="963"/>
                    </a:lnTo>
                    <a:lnTo>
                      <a:pt x="1113" y="968"/>
                    </a:lnTo>
                    <a:lnTo>
                      <a:pt x="1141" y="972"/>
                    </a:lnTo>
                    <a:lnTo>
                      <a:pt x="1168" y="976"/>
                    </a:lnTo>
                    <a:lnTo>
                      <a:pt x="1196" y="979"/>
                    </a:lnTo>
                    <a:lnTo>
                      <a:pt x="1224" y="982"/>
                    </a:lnTo>
                    <a:lnTo>
                      <a:pt x="1252" y="984"/>
                    </a:lnTo>
                    <a:lnTo>
                      <a:pt x="1280" y="985"/>
                    </a:lnTo>
                    <a:lnTo>
                      <a:pt x="1307" y="986"/>
                    </a:lnTo>
                    <a:lnTo>
                      <a:pt x="1335" y="986"/>
                    </a:lnTo>
                    <a:lnTo>
                      <a:pt x="1361" y="986"/>
                    </a:lnTo>
                    <a:lnTo>
                      <a:pt x="1389" y="985"/>
                    </a:lnTo>
                    <a:lnTo>
                      <a:pt x="1415" y="984"/>
                    </a:lnTo>
                    <a:lnTo>
                      <a:pt x="1441" y="982"/>
                    </a:lnTo>
                    <a:lnTo>
                      <a:pt x="1467" y="979"/>
                    </a:lnTo>
                    <a:lnTo>
                      <a:pt x="1491" y="976"/>
                    </a:lnTo>
                    <a:lnTo>
                      <a:pt x="1517" y="972"/>
                    </a:lnTo>
                    <a:lnTo>
                      <a:pt x="1541" y="968"/>
                    </a:lnTo>
                    <a:lnTo>
                      <a:pt x="1565" y="963"/>
                    </a:lnTo>
                    <a:lnTo>
                      <a:pt x="1588" y="957"/>
                    </a:lnTo>
                    <a:lnTo>
                      <a:pt x="1610" y="951"/>
                    </a:lnTo>
                    <a:lnTo>
                      <a:pt x="1632" y="945"/>
                    </a:lnTo>
                    <a:lnTo>
                      <a:pt x="1654" y="938"/>
                    </a:lnTo>
                    <a:lnTo>
                      <a:pt x="1675" y="929"/>
                    </a:lnTo>
                    <a:lnTo>
                      <a:pt x="1695" y="921"/>
                    </a:lnTo>
                    <a:lnTo>
                      <a:pt x="1714" y="912"/>
                    </a:lnTo>
                    <a:lnTo>
                      <a:pt x="1734" y="902"/>
                    </a:lnTo>
                    <a:lnTo>
                      <a:pt x="1751" y="892"/>
                    </a:lnTo>
                    <a:lnTo>
                      <a:pt x="1767" y="882"/>
                    </a:lnTo>
                    <a:lnTo>
                      <a:pt x="1784" y="870"/>
                    </a:lnTo>
                    <a:lnTo>
                      <a:pt x="1801" y="859"/>
                    </a:lnTo>
                    <a:lnTo>
                      <a:pt x="1814" y="846"/>
                    </a:lnTo>
                    <a:lnTo>
                      <a:pt x="1829" y="833"/>
                    </a:lnTo>
                    <a:lnTo>
                      <a:pt x="1842" y="819"/>
                    </a:lnTo>
                    <a:lnTo>
                      <a:pt x="1853" y="806"/>
                    </a:lnTo>
                    <a:lnTo>
                      <a:pt x="1864" y="791"/>
                    </a:lnTo>
                    <a:lnTo>
                      <a:pt x="1873" y="776"/>
                    </a:lnTo>
                    <a:lnTo>
                      <a:pt x="1888" y="750"/>
                    </a:lnTo>
                    <a:lnTo>
                      <a:pt x="1899" y="727"/>
                    </a:lnTo>
                    <a:lnTo>
                      <a:pt x="1906" y="706"/>
                    </a:lnTo>
                    <a:lnTo>
                      <a:pt x="1912" y="686"/>
                    </a:lnTo>
                    <a:lnTo>
                      <a:pt x="1912" y="675"/>
                    </a:lnTo>
                    <a:lnTo>
                      <a:pt x="1912" y="665"/>
                    </a:lnTo>
                    <a:lnTo>
                      <a:pt x="1910" y="655"/>
                    </a:lnTo>
                    <a:lnTo>
                      <a:pt x="1908" y="644"/>
                    </a:lnTo>
                    <a:lnTo>
                      <a:pt x="1901" y="620"/>
                    </a:lnTo>
                    <a:lnTo>
                      <a:pt x="1890" y="594"/>
                    </a:lnTo>
                    <a:lnTo>
                      <a:pt x="1882" y="580"/>
                    </a:lnTo>
                    <a:lnTo>
                      <a:pt x="1873" y="565"/>
                    </a:lnTo>
                    <a:lnTo>
                      <a:pt x="1862" y="552"/>
                    </a:lnTo>
                    <a:lnTo>
                      <a:pt x="1847" y="539"/>
                    </a:lnTo>
                    <a:lnTo>
                      <a:pt x="1834" y="527"/>
                    </a:lnTo>
                    <a:lnTo>
                      <a:pt x="1817" y="516"/>
                    </a:lnTo>
                    <a:lnTo>
                      <a:pt x="1801" y="504"/>
                    </a:lnTo>
                    <a:lnTo>
                      <a:pt x="1782" y="495"/>
                    </a:lnTo>
                    <a:lnTo>
                      <a:pt x="1762" y="484"/>
                    </a:lnTo>
                    <a:lnTo>
                      <a:pt x="1741" y="476"/>
                    </a:lnTo>
                    <a:lnTo>
                      <a:pt x="1719" y="468"/>
                    </a:lnTo>
                    <a:lnTo>
                      <a:pt x="1697" y="461"/>
                    </a:lnTo>
                    <a:lnTo>
                      <a:pt x="1673" y="453"/>
                    </a:lnTo>
                    <a:lnTo>
                      <a:pt x="1651" y="448"/>
                    </a:lnTo>
                    <a:lnTo>
                      <a:pt x="1625" y="443"/>
                    </a:lnTo>
                    <a:lnTo>
                      <a:pt x="1600" y="438"/>
                    </a:lnTo>
                    <a:lnTo>
                      <a:pt x="1575" y="435"/>
                    </a:lnTo>
                    <a:lnTo>
                      <a:pt x="1550" y="433"/>
                    </a:lnTo>
                    <a:lnTo>
                      <a:pt x="1524" y="431"/>
                    </a:lnTo>
                    <a:lnTo>
                      <a:pt x="1498" y="430"/>
                    </a:lnTo>
                    <a:lnTo>
                      <a:pt x="1473" y="430"/>
                    </a:lnTo>
                    <a:lnTo>
                      <a:pt x="1447" y="431"/>
                    </a:lnTo>
                    <a:lnTo>
                      <a:pt x="1422" y="433"/>
                    </a:lnTo>
                    <a:lnTo>
                      <a:pt x="1397" y="436"/>
                    </a:lnTo>
                    <a:lnTo>
                      <a:pt x="1372" y="439"/>
                    </a:lnTo>
                    <a:lnTo>
                      <a:pt x="1348" y="444"/>
                    </a:lnTo>
                    <a:lnTo>
                      <a:pt x="1324" y="449"/>
                    </a:lnTo>
                    <a:lnTo>
                      <a:pt x="1302" y="456"/>
                    </a:lnTo>
                    <a:lnTo>
                      <a:pt x="1280" y="465"/>
                    </a:lnTo>
                    <a:lnTo>
                      <a:pt x="1259" y="473"/>
                    </a:lnTo>
                    <a:lnTo>
                      <a:pt x="1239" y="483"/>
                    </a:lnTo>
                    <a:lnTo>
                      <a:pt x="1218" y="495"/>
                    </a:lnTo>
                    <a:lnTo>
                      <a:pt x="1204" y="506"/>
                    </a:lnTo>
                    <a:lnTo>
                      <a:pt x="1187" y="521"/>
                    </a:lnTo>
                    <a:lnTo>
                      <a:pt x="1172" y="536"/>
                    </a:lnTo>
                    <a:lnTo>
                      <a:pt x="1157" y="554"/>
                    </a:lnTo>
                    <a:lnTo>
                      <a:pt x="1144" y="573"/>
                    </a:lnTo>
                    <a:lnTo>
                      <a:pt x="1133" y="591"/>
                    </a:lnTo>
                    <a:lnTo>
                      <a:pt x="1124" y="612"/>
                    </a:lnTo>
                    <a:lnTo>
                      <a:pt x="1118" y="632"/>
                    </a:lnTo>
                    <a:lnTo>
                      <a:pt x="1116" y="651"/>
                    </a:lnTo>
                    <a:lnTo>
                      <a:pt x="1116" y="670"/>
                    </a:lnTo>
                    <a:lnTo>
                      <a:pt x="1118" y="678"/>
                    </a:lnTo>
                    <a:lnTo>
                      <a:pt x="1122" y="688"/>
                    </a:lnTo>
                    <a:lnTo>
                      <a:pt x="1126" y="696"/>
                    </a:lnTo>
                    <a:lnTo>
                      <a:pt x="1131" y="704"/>
                    </a:lnTo>
                    <a:lnTo>
                      <a:pt x="1139" y="712"/>
                    </a:lnTo>
                    <a:lnTo>
                      <a:pt x="1146" y="719"/>
                    </a:lnTo>
                    <a:lnTo>
                      <a:pt x="1155" y="725"/>
                    </a:lnTo>
                    <a:lnTo>
                      <a:pt x="1167" y="731"/>
                    </a:lnTo>
                    <a:lnTo>
                      <a:pt x="1178" y="736"/>
                    </a:lnTo>
                    <a:lnTo>
                      <a:pt x="1191" y="742"/>
                    </a:lnTo>
                    <a:lnTo>
                      <a:pt x="1206" y="746"/>
                    </a:lnTo>
                    <a:lnTo>
                      <a:pt x="1222" y="749"/>
                    </a:lnTo>
                    <a:lnTo>
                      <a:pt x="1241" y="752"/>
                    </a:lnTo>
                    <a:lnTo>
                      <a:pt x="1257" y="753"/>
                    </a:lnTo>
                    <a:lnTo>
                      <a:pt x="1272" y="754"/>
                    </a:lnTo>
                    <a:lnTo>
                      <a:pt x="1285" y="755"/>
                    </a:lnTo>
                    <a:lnTo>
                      <a:pt x="1298" y="754"/>
                    </a:lnTo>
                    <a:lnTo>
                      <a:pt x="1307" y="753"/>
                    </a:lnTo>
                    <a:lnTo>
                      <a:pt x="1317" y="751"/>
                    </a:lnTo>
                    <a:lnTo>
                      <a:pt x="1326" y="749"/>
                    </a:lnTo>
                    <a:lnTo>
                      <a:pt x="1333" y="746"/>
                    </a:lnTo>
                    <a:lnTo>
                      <a:pt x="1339" y="743"/>
                    </a:lnTo>
                    <a:lnTo>
                      <a:pt x="1343" y="739"/>
                    </a:lnTo>
                    <a:lnTo>
                      <a:pt x="1346" y="735"/>
                    </a:lnTo>
                    <a:lnTo>
                      <a:pt x="1348" y="731"/>
                    </a:lnTo>
                    <a:lnTo>
                      <a:pt x="1350" y="726"/>
                    </a:lnTo>
                    <a:lnTo>
                      <a:pt x="1352" y="722"/>
                    </a:lnTo>
                    <a:lnTo>
                      <a:pt x="1350" y="718"/>
                    </a:lnTo>
                    <a:lnTo>
                      <a:pt x="1348" y="708"/>
                    </a:lnTo>
                    <a:lnTo>
                      <a:pt x="1341" y="700"/>
                    </a:lnTo>
                    <a:lnTo>
                      <a:pt x="1332" y="693"/>
                    </a:lnTo>
                    <a:lnTo>
                      <a:pt x="1320" y="688"/>
                    </a:lnTo>
                    <a:lnTo>
                      <a:pt x="1315" y="686"/>
                    </a:lnTo>
                    <a:lnTo>
                      <a:pt x="1307" y="685"/>
                    </a:lnTo>
                    <a:lnTo>
                      <a:pt x="1300" y="684"/>
                    </a:lnTo>
                    <a:lnTo>
                      <a:pt x="1293" y="684"/>
                    </a:lnTo>
                    <a:lnTo>
                      <a:pt x="1285" y="684"/>
                    </a:lnTo>
                    <a:lnTo>
                      <a:pt x="1276" y="686"/>
                    </a:lnTo>
                    <a:lnTo>
                      <a:pt x="1267" y="688"/>
                    </a:lnTo>
                    <a:lnTo>
                      <a:pt x="1259" y="691"/>
                    </a:lnTo>
                    <a:lnTo>
                      <a:pt x="1250" y="694"/>
                    </a:lnTo>
                    <a:lnTo>
                      <a:pt x="1243" y="696"/>
                    </a:lnTo>
                    <a:lnTo>
                      <a:pt x="1233" y="696"/>
                    </a:lnTo>
                    <a:lnTo>
                      <a:pt x="1226" y="695"/>
                    </a:lnTo>
                    <a:lnTo>
                      <a:pt x="1218" y="694"/>
                    </a:lnTo>
                    <a:lnTo>
                      <a:pt x="1211" y="691"/>
                    </a:lnTo>
                    <a:lnTo>
                      <a:pt x="1206" y="688"/>
                    </a:lnTo>
                    <a:lnTo>
                      <a:pt x="1198" y="685"/>
                    </a:lnTo>
                    <a:lnTo>
                      <a:pt x="1187" y="677"/>
                    </a:lnTo>
                    <a:lnTo>
                      <a:pt x="1180" y="670"/>
                    </a:lnTo>
                    <a:lnTo>
                      <a:pt x="1174" y="665"/>
                    </a:lnTo>
                    <a:lnTo>
                      <a:pt x="1172" y="663"/>
                    </a:lnTo>
                    <a:close/>
                  </a:path>
                </a:pathLst>
              </a:custGeom>
              <a:solidFill>
                <a:srgbClr val="774c32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CustomShape 227"/>
              <p:cNvSpPr/>
              <p:nvPr/>
            </p:nvSpPr>
            <p:spPr>
              <a:xfrm>
                <a:off x="7544160" y="2540520"/>
                <a:ext cx="372600" cy="110160"/>
              </a:xfrm>
              <a:custGeom>
                <a:avLst/>
                <a:gdLst/>
                <a:ahLst/>
                <a:rect l="l" t="t" r="r" b="b"/>
                <a:pathLst>
                  <a:path w="1830" h="258">
                    <a:moveTo>
                      <a:pt x="0" y="0"/>
                    </a:moveTo>
                    <a:lnTo>
                      <a:pt x="5" y="2"/>
                    </a:lnTo>
                    <a:lnTo>
                      <a:pt x="24" y="9"/>
                    </a:lnTo>
                    <a:lnTo>
                      <a:pt x="53" y="20"/>
                    </a:lnTo>
                    <a:lnTo>
                      <a:pt x="91" y="31"/>
                    </a:lnTo>
                    <a:lnTo>
                      <a:pt x="133" y="45"/>
                    </a:lnTo>
                    <a:lnTo>
                      <a:pt x="181" y="57"/>
                    </a:lnTo>
                    <a:lnTo>
                      <a:pt x="207" y="62"/>
                    </a:lnTo>
                    <a:lnTo>
                      <a:pt x="233" y="68"/>
                    </a:lnTo>
                    <a:lnTo>
                      <a:pt x="261" y="73"/>
                    </a:lnTo>
                    <a:lnTo>
                      <a:pt x="287" y="77"/>
                    </a:lnTo>
                    <a:lnTo>
                      <a:pt x="337" y="83"/>
                    </a:lnTo>
                    <a:lnTo>
                      <a:pt x="382" y="87"/>
                    </a:lnTo>
                    <a:lnTo>
                      <a:pt x="422" y="90"/>
                    </a:lnTo>
                    <a:lnTo>
                      <a:pt x="460" y="91"/>
                    </a:lnTo>
                    <a:lnTo>
                      <a:pt x="478" y="90"/>
                    </a:lnTo>
                    <a:lnTo>
                      <a:pt x="495" y="89"/>
                    </a:lnTo>
                    <a:lnTo>
                      <a:pt x="513" y="88"/>
                    </a:lnTo>
                    <a:lnTo>
                      <a:pt x="530" y="86"/>
                    </a:lnTo>
                    <a:lnTo>
                      <a:pt x="567" y="81"/>
                    </a:lnTo>
                    <a:lnTo>
                      <a:pt x="606" y="73"/>
                    </a:lnTo>
                    <a:lnTo>
                      <a:pt x="647" y="63"/>
                    </a:lnTo>
                    <a:lnTo>
                      <a:pt x="682" y="54"/>
                    </a:lnTo>
                    <a:lnTo>
                      <a:pt x="715" y="45"/>
                    </a:lnTo>
                    <a:lnTo>
                      <a:pt x="741" y="36"/>
                    </a:lnTo>
                    <a:lnTo>
                      <a:pt x="766" y="29"/>
                    </a:lnTo>
                    <a:lnTo>
                      <a:pt x="782" y="23"/>
                    </a:lnTo>
                    <a:lnTo>
                      <a:pt x="791" y="19"/>
                    </a:lnTo>
                    <a:lnTo>
                      <a:pt x="795" y="18"/>
                    </a:lnTo>
                    <a:lnTo>
                      <a:pt x="793" y="20"/>
                    </a:lnTo>
                    <a:lnTo>
                      <a:pt x="784" y="25"/>
                    </a:lnTo>
                    <a:lnTo>
                      <a:pt x="771" y="32"/>
                    </a:lnTo>
                    <a:lnTo>
                      <a:pt x="754" y="43"/>
                    </a:lnTo>
                    <a:lnTo>
                      <a:pt x="736" y="54"/>
                    </a:lnTo>
                    <a:lnTo>
                      <a:pt x="715" y="66"/>
                    </a:lnTo>
                    <a:lnTo>
                      <a:pt x="695" y="79"/>
                    </a:lnTo>
                    <a:lnTo>
                      <a:pt x="673" y="91"/>
                    </a:lnTo>
                    <a:lnTo>
                      <a:pt x="652" y="103"/>
                    </a:lnTo>
                    <a:lnTo>
                      <a:pt x="630" y="113"/>
                    </a:lnTo>
                    <a:lnTo>
                      <a:pt x="610" y="122"/>
                    </a:lnTo>
                    <a:lnTo>
                      <a:pt x="589" y="131"/>
                    </a:lnTo>
                    <a:lnTo>
                      <a:pt x="573" y="138"/>
                    </a:lnTo>
                    <a:lnTo>
                      <a:pt x="558" y="143"/>
                    </a:lnTo>
                    <a:lnTo>
                      <a:pt x="550" y="146"/>
                    </a:lnTo>
                    <a:lnTo>
                      <a:pt x="547" y="148"/>
                    </a:lnTo>
                    <a:lnTo>
                      <a:pt x="550" y="149"/>
                    </a:lnTo>
                    <a:lnTo>
                      <a:pt x="562" y="155"/>
                    </a:lnTo>
                    <a:lnTo>
                      <a:pt x="578" y="161"/>
                    </a:lnTo>
                    <a:lnTo>
                      <a:pt x="599" y="169"/>
                    </a:lnTo>
                    <a:lnTo>
                      <a:pt x="625" y="177"/>
                    </a:lnTo>
                    <a:lnTo>
                      <a:pt x="654" y="186"/>
                    </a:lnTo>
                    <a:lnTo>
                      <a:pt x="684" y="193"/>
                    </a:lnTo>
                    <a:lnTo>
                      <a:pt x="717" y="199"/>
                    </a:lnTo>
                    <a:lnTo>
                      <a:pt x="751" y="203"/>
                    </a:lnTo>
                    <a:lnTo>
                      <a:pt x="791" y="208"/>
                    </a:lnTo>
                    <a:lnTo>
                      <a:pt x="834" y="214"/>
                    </a:lnTo>
                    <a:lnTo>
                      <a:pt x="879" y="218"/>
                    </a:lnTo>
                    <a:lnTo>
                      <a:pt x="925" y="223"/>
                    </a:lnTo>
                    <a:lnTo>
                      <a:pt x="971" y="227"/>
                    </a:lnTo>
                    <a:lnTo>
                      <a:pt x="1018" y="231"/>
                    </a:lnTo>
                    <a:lnTo>
                      <a:pt x="1060" y="234"/>
                    </a:lnTo>
                    <a:lnTo>
                      <a:pt x="1110" y="235"/>
                    </a:lnTo>
                    <a:lnTo>
                      <a:pt x="1177" y="235"/>
                    </a:lnTo>
                    <a:lnTo>
                      <a:pt x="1253" y="233"/>
                    </a:lnTo>
                    <a:lnTo>
                      <a:pt x="1329" y="231"/>
                    </a:lnTo>
                    <a:lnTo>
                      <a:pt x="1402" y="228"/>
                    </a:lnTo>
                    <a:lnTo>
                      <a:pt x="1463" y="225"/>
                    </a:lnTo>
                    <a:lnTo>
                      <a:pt x="1504" y="224"/>
                    </a:lnTo>
                    <a:lnTo>
                      <a:pt x="1518" y="223"/>
                    </a:lnTo>
                    <a:lnTo>
                      <a:pt x="1830" y="214"/>
                    </a:lnTo>
                    <a:lnTo>
                      <a:pt x="1821" y="215"/>
                    </a:lnTo>
                    <a:lnTo>
                      <a:pt x="1789" y="219"/>
                    </a:lnTo>
                    <a:lnTo>
                      <a:pt x="1741" y="226"/>
                    </a:lnTo>
                    <a:lnTo>
                      <a:pt x="1674" y="233"/>
                    </a:lnTo>
                    <a:lnTo>
                      <a:pt x="1593" y="241"/>
                    </a:lnTo>
                    <a:lnTo>
                      <a:pt x="1494" y="248"/>
                    </a:lnTo>
                    <a:lnTo>
                      <a:pt x="1440" y="252"/>
                    </a:lnTo>
                    <a:lnTo>
                      <a:pt x="1383" y="254"/>
                    </a:lnTo>
                    <a:lnTo>
                      <a:pt x="1322" y="256"/>
                    </a:lnTo>
                    <a:lnTo>
                      <a:pt x="1259" y="258"/>
                    </a:lnTo>
                    <a:lnTo>
                      <a:pt x="1194" y="258"/>
                    </a:lnTo>
                    <a:lnTo>
                      <a:pt x="1127" y="257"/>
                    </a:lnTo>
                    <a:lnTo>
                      <a:pt x="1060" y="255"/>
                    </a:lnTo>
                    <a:lnTo>
                      <a:pt x="992" y="252"/>
                    </a:lnTo>
                    <a:lnTo>
                      <a:pt x="925" y="247"/>
                    </a:lnTo>
                    <a:lnTo>
                      <a:pt x="860" y="242"/>
                    </a:lnTo>
                    <a:lnTo>
                      <a:pt x="797" y="235"/>
                    </a:lnTo>
                    <a:lnTo>
                      <a:pt x="734" y="229"/>
                    </a:lnTo>
                    <a:lnTo>
                      <a:pt x="619" y="216"/>
                    </a:lnTo>
                    <a:lnTo>
                      <a:pt x="521" y="202"/>
                    </a:lnTo>
                    <a:lnTo>
                      <a:pt x="441" y="190"/>
                    </a:lnTo>
                    <a:lnTo>
                      <a:pt x="385" y="181"/>
                    </a:lnTo>
                    <a:lnTo>
                      <a:pt x="363" y="177"/>
                    </a:lnTo>
                    <a:lnTo>
                      <a:pt x="339" y="171"/>
                    </a:lnTo>
                    <a:lnTo>
                      <a:pt x="315" y="165"/>
                    </a:lnTo>
                    <a:lnTo>
                      <a:pt x="289" y="157"/>
                    </a:lnTo>
                    <a:lnTo>
                      <a:pt x="235" y="139"/>
                    </a:lnTo>
                    <a:lnTo>
                      <a:pt x="185" y="119"/>
                    </a:lnTo>
                    <a:lnTo>
                      <a:pt x="137" y="100"/>
                    </a:lnTo>
                    <a:lnTo>
                      <a:pt x="98" y="82"/>
                    </a:lnTo>
                    <a:lnTo>
                      <a:pt x="68" y="68"/>
                    </a:lnTo>
                    <a:lnTo>
                      <a:pt x="52" y="60"/>
                    </a:lnTo>
                    <a:lnTo>
                      <a:pt x="44" y="55"/>
                    </a:lnTo>
                    <a:lnTo>
                      <a:pt x="35" y="47"/>
                    </a:lnTo>
                    <a:lnTo>
                      <a:pt x="26" y="36"/>
                    </a:lnTo>
                    <a:lnTo>
                      <a:pt x="18" y="26"/>
                    </a:lnTo>
                    <a:lnTo>
                      <a:pt x="11" y="17"/>
                    </a:lnTo>
                    <a:lnTo>
                      <a:pt x="5" y="8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29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8" name="Group 228"/>
              <p:cNvGrpSpPr/>
              <p:nvPr/>
            </p:nvGrpSpPr>
            <p:grpSpPr>
              <a:xfrm>
                <a:off x="6864480" y="1425600"/>
                <a:ext cx="1286640" cy="1207440"/>
                <a:chOff x="6864480" y="1425600"/>
                <a:chExt cx="1286640" cy="1207440"/>
              </a:xfrm>
            </p:grpSpPr>
            <p:sp>
              <p:nvSpPr>
                <p:cNvPr id="349" name="CustomShape 229"/>
                <p:cNvSpPr/>
                <p:nvPr/>
              </p:nvSpPr>
              <p:spPr>
                <a:xfrm>
                  <a:off x="7265520" y="1974600"/>
                  <a:ext cx="546840" cy="643680"/>
                </a:xfrm>
                <a:custGeom>
                  <a:avLst/>
                  <a:gdLst/>
                  <a:ahLst/>
                  <a:rect l="l" t="t" r="r" b="b"/>
                  <a:pathLst>
                    <a:path w="2681" h="1486">
                      <a:moveTo>
                        <a:pt x="0" y="335"/>
                      </a:moveTo>
                      <a:lnTo>
                        <a:pt x="1" y="332"/>
                      </a:lnTo>
                      <a:lnTo>
                        <a:pt x="11" y="323"/>
                      </a:lnTo>
                      <a:lnTo>
                        <a:pt x="25" y="307"/>
                      </a:lnTo>
                      <a:lnTo>
                        <a:pt x="50" y="288"/>
                      </a:lnTo>
                      <a:lnTo>
                        <a:pt x="66" y="276"/>
                      </a:lnTo>
                      <a:lnTo>
                        <a:pt x="85" y="265"/>
                      </a:lnTo>
                      <a:lnTo>
                        <a:pt x="107" y="251"/>
                      </a:lnTo>
                      <a:lnTo>
                        <a:pt x="133" y="238"/>
                      </a:lnTo>
                      <a:lnTo>
                        <a:pt x="161" y="223"/>
                      </a:lnTo>
                      <a:lnTo>
                        <a:pt x="194" y="209"/>
                      </a:lnTo>
                      <a:lnTo>
                        <a:pt x="229" y="193"/>
                      </a:lnTo>
                      <a:lnTo>
                        <a:pt x="270" y="178"/>
                      </a:lnTo>
                      <a:lnTo>
                        <a:pt x="313" y="162"/>
                      </a:lnTo>
                      <a:lnTo>
                        <a:pt x="356" y="148"/>
                      </a:lnTo>
                      <a:lnTo>
                        <a:pt x="400" y="133"/>
                      </a:lnTo>
                      <a:lnTo>
                        <a:pt x="445" y="119"/>
                      </a:lnTo>
                      <a:lnTo>
                        <a:pt x="491" y="105"/>
                      </a:lnTo>
                      <a:lnTo>
                        <a:pt x="537" y="92"/>
                      </a:lnTo>
                      <a:lnTo>
                        <a:pt x="586" y="79"/>
                      </a:lnTo>
                      <a:lnTo>
                        <a:pt x="636" y="67"/>
                      </a:lnTo>
                      <a:lnTo>
                        <a:pt x="688" y="55"/>
                      </a:lnTo>
                      <a:lnTo>
                        <a:pt x="741" y="46"/>
                      </a:lnTo>
                      <a:lnTo>
                        <a:pt x="797" y="37"/>
                      </a:lnTo>
                      <a:lnTo>
                        <a:pt x="854" y="28"/>
                      </a:lnTo>
                      <a:lnTo>
                        <a:pt x="916" y="21"/>
                      </a:lnTo>
                      <a:lnTo>
                        <a:pt x="979" y="15"/>
                      </a:lnTo>
                      <a:lnTo>
                        <a:pt x="1044" y="10"/>
                      </a:lnTo>
                      <a:lnTo>
                        <a:pt x="1110" y="7"/>
                      </a:lnTo>
                      <a:lnTo>
                        <a:pt x="1183" y="4"/>
                      </a:lnTo>
                      <a:lnTo>
                        <a:pt x="1253" y="2"/>
                      </a:lnTo>
                      <a:lnTo>
                        <a:pt x="1325" y="0"/>
                      </a:lnTo>
                      <a:lnTo>
                        <a:pt x="1396" y="0"/>
                      </a:lnTo>
                      <a:lnTo>
                        <a:pt x="1466" y="2"/>
                      </a:lnTo>
                      <a:lnTo>
                        <a:pt x="1537" y="5"/>
                      </a:lnTo>
                      <a:lnTo>
                        <a:pt x="1607" y="8"/>
                      </a:lnTo>
                      <a:lnTo>
                        <a:pt x="1676" y="14"/>
                      </a:lnTo>
                      <a:lnTo>
                        <a:pt x="1743" y="21"/>
                      </a:lnTo>
                      <a:lnTo>
                        <a:pt x="1808" y="31"/>
                      </a:lnTo>
                      <a:lnTo>
                        <a:pt x="1841" y="36"/>
                      </a:lnTo>
                      <a:lnTo>
                        <a:pt x="1872" y="41"/>
                      </a:lnTo>
                      <a:lnTo>
                        <a:pt x="1904" y="48"/>
                      </a:lnTo>
                      <a:lnTo>
                        <a:pt x="1934" y="54"/>
                      </a:lnTo>
                      <a:lnTo>
                        <a:pt x="1963" y="62"/>
                      </a:lnTo>
                      <a:lnTo>
                        <a:pt x="1993" y="70"/>
                      </a:lnTo>
                      <a:lnTo>
                        <a:pt x="2023" y="79"/>
                      </a:lnTo>
                      <a:lnTo>
                        <a:pt x="2050" y="89"/>
                      </a:lnTo>
                      <a:lnTo>
                        <a:pt x="2076" y="98"/>
                      </a:lnTo>
                      <a:lnTo>
                        <a:pt x="2104" y="108"/>
                      </a:lnTo>
                      <a:lnTo>
                        <a:pt x="2130" y="120"/>
                      </a:lnTo>
                      <a:lnTo>
                        <a:pt x="2154" y="132"/>
                      </a:lnTo>
                      <a:lnTo>
                        <a:pt x="2178" y="145"/>
                      </a:lnTo>
                      <a:lnTo>
                        <a:pt x="2203" y="159"/>
                      </a:lnTo>
                      <a:lnTo>
                        <a:pt x="2227" y="174"/>
                      </a:lnTo>
                      <a:lnTo>
                        <a:pt x="2249" y="190"/>
                      </a:lnTo>
                      <a:lnTo>
                        <a:pt x="2271" y="207"/>
                      </a:lnTo>
                      <a:lnTo>
                        <a:pt x="2293" y="224"/>
                      </a:lnTo>
                      <a:lnTo>
                        <a:pt x="2316" y="243"/>
                      </a:lnTo>
                      <a:lnTo>
                        <a:pt x="2336" y="263"/>
                      </a:lnTo>
                      <a:lnTo>
                        <a:pt x="2356" y="284"/>
                      </a:lnTo>
                      <a:lnTo>
                        <a:pt x="2377" y="304"/>
                      </a:lnTo>
                      <a:lnTo>
                        <a:pt x="2397" y="326"/>
                      </a:lnTo>
                      <a:lnTo>
                        <a:pt x="2416" y="348"/>
                      </a:lnTo>
                      <a:lnTo>
                        <a:pt x="2451" y="394"/>
                      </a:lnTo>
                      <a:lnTo>
                        <a:pt x="2486" y="440"/>
                      </a:lnTo>
                      <a:lnTo>
                        <a:pt x="2518" y="488"/>
                      </a:lnTo>
                      <a:lnTo>
                        <a:pt x="2546" y="536"/>
                      </a:lnTo>
                      <a:lnTo>
                        <a:pt x="2573" y="582"/>
                      </a:lnTo>
                      <a:lnTo>
                        <a:pt x="2598" y="629"/>
                      </a:lnTo>
                      <a:lnTo>
                        <a:pt x="2618" y="675"/>
                      </a:lnTo>
                      <a:lnTo>
                        <a:pt x="2638" y="718"/>
                      </a:lnTo>
                      <a:lnTo>
                        <a:pt x="2655" y="759"/>
                      </a:lnTo>
                      <a:lnTo>
                        <a:pt x="2668" y="797"/>
                      </a:lnTo>
                      <a:lnTo>
                        <a:pt x="2674" y="816"/>
                      </a:lnTo>
                      <a:lnTo>
                        <a:pt x="2677" y="835"/>
                      </a:lnTo>
                      <a:lnTo>
                        <a:pt x="2679" y="855"/>
                      </a:lnTo>
                      <a:lnTo>
                        <a:pt x="2681" y="876"/>
                      </a:lnTo>
                      <a:lnTo>
                        <a:pt x="2681" y="897"/>
                      </a:lnTo>
                      <a:lnTo>
                        <a:pt x="2679" y="918"/>
                      </a:lnTo>
                      <a:lnTo>
                        <a:pt x="2675" y="940"/>
                      </a:lnTo>
                      <a:lnTo>
                        <a:pt x="2672" y="963"/>
                      </a:lnTo>
                      <a:lnTo>
                        <a:pt x="2668" y="986"/>
                      </a:lnTo>
                      <a:lnTo>
                        <a:pt x="2661" y="1009"/>
                      </a:lnTo>
                      <a:lnTo>
                        <a:pt x="2653" y="1031"/>
                      </a:lnTo>
                      <a:lnTo>
                        <a:pt x="2646" y="1054"/>
                      </a:lnTo>
                      <a:lnTo>
                        <a:pt x="2627" y="1100"/>
                      </a:lnTo>
                      <a:lnTo>
                        <a:pt x="2607" y="1145"/>
                      </a:lnTo>
                      <a:lnTo>
                        <a:pt x="2583" y="1189"/>
                      </a:lnTo>
                      <a:lnTo>
                        <a:pt x="2557" y="1231"/>
                      </a:lnTo>
                      <a:lnTo>
                        <a:pt x="2529" y="1271"/>
                      </a:lnTo>
                      <a:lnTo>
                        <a:pt x="2501" y="1308"/>
                      </a:lnTo>
                      <a:lnTo>
                        <a:pt x="2471" y="1341"/>
                      </a:lnTo>
                      <a:lnTo>
                        <a:pt x="2444" y="1371"/>
                      </a:lnTo>
                      <a:lnTo>
                        <a:pt x="2429" y="1384"/>
                      </a:lnTo>
                      <a:lnTo>
                        <a:pt x="2416" y="1395"/>
                      </a:lnTo>
                      <a:lnTo>
                        <a:pt x="2401" y="1406"/>
                      </a:lnTo>
                      <a:lnTo>
                        <a:pt x="2388" y="1415"/>
                      </a:lnTo>
                      <a:lnTo>
                        <a:pt x="2375" y="1423"/>
                      </a:lnTo>
                      <a:lnTo>
                        <a:pt x="2360" y="1431"/>
                      </a:lnTo>
                      <a:lnTo>
                        <a:pt x="2343" y="1438"/>
                      </a:lnTo>
                      <a:lnTo>
                        <a:pt x="2327" y="1444"/>
                      </a:lnTo>
                      <a:lnTo>
                        <a:pt x="2308" y="1449"/>
                      </a:lnTo>
                      <a:lnTo>
                        <a:pt x="2290" y="1454"/>
                      </a:lnTo>
                      <a:lnTo>
                        <a:pt x="2269" y="1460"/>
                      </a:lnTo>
                      <a:lnTo>
                        <a:pt x="2249" y="1464"/>
                      </a:lnTo>
                      <a:lnTo>
                        <a:pt x="2208" y="1471"/>
                      </a:lnTo>
                      <a:lnTo>
                        <a:pt x="2165" y="1476"/>
                      </a:lnTo>
                      <a:lnTo>
                        <a:pt x="2125" y="1480"/>
                      </a:lnTo>
                      <a:lnTo>
                        <a:pt x="2082" y="1482"/>
                      </a:lnTo>
                      <a:lnTo>
                        <a:pt x="2043" y="1485"/>
                      </a:lnTo>
                      <a:lnTo>
                        <a:pt x="2004" y="1486"/>
                      </a:lnTo>
                      <a:lnTo>
                        <a:pt x="1971" y="1486"/>
                      </a:lnTo>
                      <a:lnTo>
                        <a:pt x="1941" y="1486"/>
                      </a:lnTo>
                      <a:lnTo>
                        <a:pt x="1898" y="1485"/>
                      </a:lnTo>
                      <a:lnTo>
                        <a:pt x="1882" y="1483"/>
                      </a:lnTo>
                      <a:lnTo>
                        <a:pt x="1859" y="1481"/>
                      </a:lnTo>
                      <a:lnTo>
                        <a:pt x="1800" y="1475"/>
                      </a:lnTo>
                      <a:lnTo>
                        <a:pt x="1757" y="1469"/>
                      </a:lnTo>
                      <a:lnTo>
                        <a:pt x="1711" y="1462"/>
                      </a:lnTo>
                      <a:lnTo>
                        <a:pt x="1659" y="1453"/>
                      </a:lnTo>
                      <a:lnTo>
                        <a:pt x="1604" y="1442"/>
                      </a:lnTo>
                      <a:lnTo>
                        <a:pt x="1548" y="1429"/>
                      </a:lnTo>
                      <a:lnTo>
                        <a:pt x="1489" y="1413"/>
                      </a:lnTo>
                      <a:lnTo>
                        <a:pt x="1459" y="1404"/>
                      </a:lnTo>
                      <a:lnTo>
                        <a:pt x="1431" y="1394"/>
                      </a:lnTo>
                      <a:lnTo>
                        <a:pt x="1401" y="1384"/>
                      </a:lnTo>
                      <a:lnTo>
                        <a:pt x="1374" y="1374"/>
                      </a:lnTo>
                      <a:lnTo>
                        <a:pt x="1348" y="1362"/>
                      </a:lnTo>
                      <a:lnTo>
                        <a:pt x="1320" y="1350"/>
                      </a:lnTo>
                      <a:lnTo>
                        <a:pt x="1294" y="1336"/>
                      </a:lnTo>
                      <a:lnTo>
                        <a:pt x="1270" y="1322"/>
                      </a:lnTo>
                      <a:lnTo>
                        <a:pt x="1248" y="1307"/>
                      </a:lnTo>
                      <a:lnTo>
                        <a:pt x="1225" y="1292"/>
                      </a:lnTo>
                      <a:lnTo>
                        <a:pt x="1205" y="1275"/>
                      </a:lnTo>
                      <a:lnTo>
                        <a:pt x="1186" y="1257"/>
                      </a:lnTo>
                      <a:lnTo>
                        <a:pt x="1127" y="1194"/>
                      </a:lnTo>
                      <a:lnTo>
                        <a:pt x="1082" y="1143"/>
                      </a:lnTo>
                      <a:lnTo>
                        <a:pt x="1049" y="1103"/>
                      </a:lnTo>
                      <a:lnTo>
                        <a:pt x="1021" y="1071"/>
                      </a:lnTo>
                      <a:lnTo>
                        <a:pt x="1008" y="1057"/>
                      </a:lnTo>
                      <a:lnTo>
                        <a:pt x="995" y="1046"/>
                      </a:lnTo>
                      <a:lnTo>
                        <a:pt x="980" y="1033"/>
                      </a:lnTo>
                      <a:lnTo>
                        <a:pt x="964" y="1023"/>
                      </a:lnTo>
                      <a:lnTo>
                        <a:pt x="945" y="1013"/>
                      </a:lnTo>
                      <a:lnTo>
                        <a:pt x="925" y="1002"/>
                      </a:lnTo>
                      <a:lnTo>
                        <a:pt x="899" y="991"/>
                      </a:lnTo>
                      <a:lnTo>
                        <a:pt x="869" y="979"/>
                      </a:lnTo>
                      <a:lnTo>
                        <a:pt x="810" y="958"/>
                      </a:lnTo>
                      <a:lnTo>
                        <a:pt x="758" y="940"/>
                      </a:lnTo>
                      <a:lnTo>
                        <a:pt x="710" y="923"/>
                      </a:lnTo>
                      <a:lnTo>
                        <a:pt x="662" y="908"/>
                      </a:lnTo>
                      <a:lnTo>
                        <a:pt x="611" y="892"/>
                      </a:lnTo>
                      <a:lnTo>
                        <a:pt x="556" y="875"/>
                      </a:lnTo>
                      <a:lnTo>
                        <a:pt x="491" y="856"/>
                      </a:lnTo>
                      <a:lnTo>
                        <a:pt x="417" y="833"/>
                      </a:lnTo>
                      <a:lnTo>
                        <a:pt x="339" y="810"/>
                      </a:lnTo>
                      <a:lnTo>
                        <a:pt x="272" y="790"/>
                      </a:lnTo>
                      <a:lnTo>
                        <a:pt x="213" y="772"/>
                      </a:lnTo>
                      <a:lnTo>
                        <a:pt x="165" y="754"/>
                      </a:lnTo>
                      <a:lnTo>
                        <a:pt x="142" y="747"/>
                      </a:lnTo>
                      <a:lnTo>
                        <a:pt x="122" y="739"/>
                      </a:lnTo>
                      <a:lnTo>
                        <a:pt x="105" y="731"/>
                      </a:lnTo>
                      <a:lnTo>
                        <a:pt x="89" y="722"/>
                      </a:lnTo>
                      <a:lnTo>
                        <a:pt x="76" y="714"/>
                      </a:lnTo>
                      <a:lnTo>
                        <a:pt x="63" y="706"/>
                      </a:lnTo>
                      <a:lnTo>
                        <a:pt x="51" y="696"/>
                      </a:lnTo>
                      <a:lnTo>
                        <a:pt x="42" y="687"/>
                      </a:lnTo>
                      <a:lnTo>
                        <a:pt x="33" y="675"/>
                      </a:lnTo>
                      <a:lnTo>
                        <a:pt x="25" y="657"/>
                      </a:lnTo>
                      <a:lnTo>
                        <a:pt x="20" y="635"/>
                      </a:lnTo>
                      <a:lnTo>
                        <a:pt x="14" y="609"/>
                      </a:lnTo>
                      <a:lnTo>
                        <a:pt x="7" y="552"/>
                      </a:lnTo>
                      <a:lnTo>
                        <a:pt x="3" y="491"/>
                      </a:lnTo>
                      <a:lnTo>
                        <a:pt x="0" y="433"/>
                      </a:lnTo>
                      <a:lnTo>
                        <a:pt x="0" y="383"/>
                      </a:lnTo>
                      <a:lnTo>
                        <a:pt x="0" y="349"/>
                      </a:lnTo>
                      <a:lnTo>
                        <a:pt x="0" y="335"/>
                      </a:lnTo>
                      <a:close/>
                    </a:path>
                  </a:pathLst>
                </a:custGeom>
                <a:solidFill>
                  <a:srgbClr val="774c3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0" name="CustomShape 230"/>
                <p:cNvSpPr/>
                <p:nvPr/>
              </p:nvSpPr>
              <p:spPr>
                <a:xfrm>
                  <a:off x="7350840" y="2067840"/>
                  <a:ext cx="384480" cy="505080"/>
                </a:xfrm>
                <a:custGeom>
                  <a:avLst/>
                  <a:gdLst/>
                  <a:ahLst/>
                  <a:rect l="l" t="t" r="r" b="b"/>
                  <a:pathLst>
                    <a:path w="1887" h="1166">
                      <a:moveTo>
                        <a:pt x="780" y="867"/>
                      </a:moveTo>
                      <a:lnTo>
                        <a:pt x="765" y="862"/>
                      </a:lnTo>
                      <a:lnTo>
                        <a:pt x="730" y="846"/>
                      </a:lnTo>
                      <a:lnTo>
                        <a:pt x="675" y="824"/>
                      </a:lnTo>
                      <a:lnTo>
                        <a:pt x="606" y="795"/>
                      </a:lnTo>
                      <a:lnTo>
                        <a:pt x="530" y="760"/>
                      </a:lnTo>
                      <a:lnTo>
                        <a:pt x="450" y="723"/>
                      </a:lnTo>
                      <a:lnTo>
                        <a:pt x="411" y="703"/>
                      </a:lnTo>
                      <a:lnTo>
                        <a:pt x="374" y="684"/>
                      </a:lnTo>
                      <a:lnTo>
                        <a:pt x="337" y="664"/>
                      </a:lnTo>
                      <a:lnTo>
                        <a:pt x="304" y="644"/>
                      </a:lnTo>
                      <a:lnTo>
                        <a:pt x="241" y="608"/>
                      </a:lnTo>
                      <a:lnTo>
                        <a:pt x="183" y="575"/>
                      </a:lnTo>
                      <a:lnTo>
                        <a:pt x="155" y="559"/>
                      </a:lnTo>
                      <a:lnTo>
                        <a:pt x="131" y="544"/>
                      </a:lnTo>
                      <a:lnTo>
                        <a:pt x="107" y="528"/>
                      </a:lnTo>
                      <a:lnTo>
                        <a:pt x="85" y="512"/>
                      </a:lnTo>
                      <a:lnTo>
                        <a:pt x="66" y="497"/>
                      </a:lnTo>
                      <a:lnTo>
                        <a:pt x="48" y="481"/>
                      </a:lnTo>
                      <a:lnTo>
                        <a:pt x="33" y="466"/>
                      </a:lnTo>
                      <a:lnTo>
                        <a:pt x="22" y="449"/>
                      </a:lnTo>
                      <a:lnTo>
                        <a:pt x="13" y="432"/>
                      </a:lnTo>
                      <a:lnTo>
                        <a:pt x="5" y="413"/>
                      </a:lnTo>
                      <a:lnTo>
                        <a:pt x="1" y="394"/>
                      </a:lnTo>
                      <a:lnTo>
                        <a:pt x="0" y="373"/>
                      </a:lnTo>
                      <a:lnTo>
                        <a:pt x="3" y="353"/>
                      </a:lnTo>
                      <a:lnTo>
                        <a:pt x="7" y="332"/>
                      </a:lnTo>
                      <a:lnTo>
                        <a:pt x="16" y="312"/>
                      </a:lnTo>
                      <a:lnTo>
                        <a:pt x="26" y="293"/>
                      </a:lnTo>
                      <a:lnTo>
                        <a:pt x="40" y="274"/>
                      </a:lnTo>
                      <a:lnTo>
                        <a:pt x="57" y="255"/>
                      </a:lnTo>
                      <a:lnTo>
                        <a:pt x="76" y="238"/>
                      </a:lnTo>
                      <a:lnTo>
                        <a:pt x="96" y="222"/>
                      </a:lnTo>
                      <a:lnTo>
                        <a:pt x="120" y="207"/>
                      </a:lnTo>
                      <a:lnTo>
                        <a:pt x="146" y="193"/>
                      </a:lnTo>
                      <a:lnTo>
                        <a:pt x="176" y="181"/>
                      </a:lnTo>
                      <a:lnTo>
                        <a:pt x="205" y="170"/>
                      </a:lnTo>
                      <a:lnTo>
                        <a:pt x="222" y="165"/>
                      </a:lnTo>
                      <a:lnTo>
                        <a:pt x="239" y="161"/>
                      </a:lnTo>
                      <a:lnTo>
                        <a:pt x="256" y="158"/>
                      </a:lnTo>
                      <a:lnTo>
                        <a:pt x="274" y="154"/>
                      </a:lnTo>
                      <a:lnTo>
                        <a:pt x="293" y="152"/>
                      </a:lnTo>
                      <a:lnTo>
                        <a:pt x="311" y="149"/>
                      </a:lnTo>
                      <a:lnTo>
                        <a:pt x="332" y="147"/>
                      </a:lnTo>
                      <a:lnTo>
                        <a:pt x="350" y="146"/>
                      </a:lnTo>
                      <a:lnTo>
                        <a:pt x="435" y="142"/>
                      </a:lnTo>
                      <a:lnTo>
                        <a:pt x="528" y="137"/>
                      </a:lnTo>
                      <a:lnTo>
                        <a:pt x="625" y="130"/>
                      </a:lnTo>
                      <a:lnTo>
                        <a:pt x="719" y="121"/>
                      </a:lnTo>
                      <a:lnTo>
                        <a:pt x="764" y="117"/>
                      </a:lnTo>
                      <a:lnTo>
                        <a:pt x="808" y="112"/>
                      </a:lnTo>
                      <a:lnTo>
                        <a:pt x="849" y="107"/>
                      </a:lnTo>
                      <a:lnTo>
                        <a:pt x="888" y="102"/>
                      </a:lnTo>
                      <a:lnTo>
                        <a:pt x="923" y="96"/>
                      </a:lnTo>
                      <a:lnTo>
                        <a:pt x="955" y="89"/>
                      </a:lnTo>
                      <a:lnTo>
                        <a:pt x="982" y="82"/>
                      </a:lnTo>
                      <a:lnTo>
                        <a:pt x="1005" y="76"/>
                      </a:lnTo>
                      <a:lnTo>
                        <a:pt x="1045" y="59"/>
                      </a:lnTo>
                      <a:lnTo>
                        <a:pt x="1088" y="41"/>
                      </a:lnTo>
                      <a:lnTo>
                        <a:pt x="1110" y="32"/>
                      </a:lnTo>
                      <a:lnTo>
                        <a:pt x="1133" y="24"/>
                      </a:lnTo>
                      <a:lnTo>
                        <a:pt x="1155" y="16"/>
                      </a:lnTo>
                      <a:lnTo>
                        <a:pt x="1181" y="9"/>
                      </a:lnTo>
                      <a:lnTo>
                        <a:pt x="1205" y="4"/>
                      </a:lnTo>
                      <a:lnTo>
                        <a:pt x="1231" y="1"/>
                      </a:lnTo>
                      <a:lnTo>
                        <a:pt x="1244" y="0"/>
                      </a:lnTo>
                      <a:lnTo>
                        <a:pt x="1257" y="0"/>
                      </a:lnTo>
                      <a:lnTo>
                        <a:pt x="1272" y="0"/>
                      </a:lnTo>
                      <a:lnTo>
                        <a:pt x="1285" y="1"/>
                      </a:lnTo>
                      <a:lnTo>
                        <a:pt x="1300" y="3"/>
                      </a:lnTo>
                      <a:lnTo>
                        <a:pt x="1313" y="5"/>
                      </a:lnTo>
                      <a:lnTo>
                        <a:pt x="1327" y="8"/>
                      </a:lnTo>
                      <a:lnTo>
                        <a:pt x="1342" y="13"/>
                      </a:lnTo>
                      <a:lnTo>
                        <a:pt x="1357" y="17"/>
                      </a:lnTo>
                      <a:lnTo>
                        <a:pt x="1374" y="23"/>
                      </a:lnTo>
                      <a:lnTo>
                        <a:pt x="1389" y="29"/>
                      </a:lnTo>
                      <a:lnTo>
                        <a:pt x="1405" y="37"/>
                      </a:lnTo>
                      <a:lnTo>
                        <a:pt x="1420" y="46"/>
                      </a:lnTo>
                      <a:lnTo>
                        <a:pt x="1437" y="57"/>
                      </a:lnTo>
                      <a:lnTo>
                        <a:pt x="1453" y="69"/>
                      </a:lnTo>
                      <a:lnTo>
                        <a:pt x="1470" y="82"/>
                      </a:lnTo>
                      <a:lnTo>
                        <a:pt x="1505" y="113"/>
                      </a:lnTo>
                      <a:lnTo>
                        <a:pt x="1539" y="147"/>
                      </a:lnTo>
                      <a:lnTo>
                        <a:pt x="1574" y="185"/>
                      </a:lnTo>
                      <a:lnTo>
                        <a:pt x="1609" y="225"/>
                      </a:lnTo>
                      <a:lnTo>
                        <a:pt x="1643" y="266"/>
                      </a:lnTo>
                      <a:lnTo>
                        <a:pt x="1674" y="308"/>
                      </a:lnTo>
                      <a:lnTo>
                        <a:pt x="1704" y="350"/>
                      </a:lnTo>
                      <a:lnTo>
                        <a:pt x="1732" y="389"/>
                      </a:lnTo>
                      <a:lnTo>
                        <a:pt x="1756" y="427"/>
                      </a:lnTo>
                      <a:lnTo>
                        <a:pt x="1776" y="463"/>
                      </a:lnTo>
                      <a:lnTo>
                        <a:pt x="1795" y="494"/>
                      </a:lnTo>
                      <a:lnTo>
                        <a:pt x="1808" y="521"/>
                      </a:lnTo>
                      <a:lnTo>
                        <a:pt x="1815" y="541"/>
                      </a:lnTo>
                      <a:lnTo>
                        <a:pt x="1819" y="556"/>
                      </a:lnTo>
                      <a:lnTo>
                        <a:pt x="1819" y="577"/>
                      </a:lnTo>
                      <a:lnTo>
                        <a:pt x="1817" y="595"/>
                      </a:lnTo>
                      <a:lnTo>
                        <a:pt x="1817" y="604"/>
                      </a:lnTo>
                      <a:lnTo>
                        <a:pt x="1815" y="611"/>
                      </a:lnTo>
                      <a:lnTo>
                        <a:pt x="1811" y="618"/>
                      </a:lnTo>
                      <a:lnTo>
                        <a:pt x="1808" y="624"/>
                      </a:lnTo>
                      <a:lnTo>
                        <a:pt x="1802" y="630"/>
                      </a:lnTo>
                      <a:lnTo>
                        <a:pt x="1797" y="635"/>
                      </a:lnTo>
                      <a:lnTo>
                        <a:pt x="1787" y="638"/>
                      </a:lnTo>
                      <a:lnTo>
                        <a:pt x="1778" y="641"/>
                      </a:lnTo>
                      <a:lnTo>
                        <a:pt x="1767" y="643"/>
                      </a:lnTo>
                      <a:lnTo>
                        <a:pt x="1752" y="645"/>
                      </a:lnTo>
                      <a:lnTo>
                        <a:pt x="1737" y="645"/>
                      </a:lnTo>
                      <a:lnTo>
                        <a:pt x="1719" y="644"/>
                      </a:lnTo>
                      <a:lnTo>
                        <a:pt x="1698" y="643"/>
                      </a:lnTo>
                      <a:lnTo>
                        <a:pt x="1676" y="640"/>
                      </a:lnTo>
                      <a:lnTo>
                        <a:pt x="1652" y="636"/>
                      </a:lnTo>
                      <a:lnTo>
                        <a:pt x="1628" y="632"/>
                      </a:lnTo>
                      <a:lnTo>
                        <a:pt x="1580" y="621"/>
                      </a:lnTo>
                      <a:lnTo>
                        <a:pt x="1531" y="610"/>
                      </a:lnTo>
                      <a:lnTo>
                        <a:pt x="1487" y="601"/>
                      </a:lnTo>
                      <a:lnTo>
                        <a:pt x="1450" y="594"/>
                      </a:lnTo>
                      <a:lnTo>
                        <a:pt x="1435" y="592"/>
                      </a:lnTo>
                      <a:lnTo>
                        <a:pt x="1422" y="592"/>
                      </a:lnTo>
                      <a:lnTo>
                        <a:pt x="1418" y="593"/>
                      </a:lnTo>
                      <a:lnTo>
                        <a:pt x="1415" y="594"/>
                      </a:lnTo>
                      <a:lnTo>
                        <a:pt x="1411" y="595"/>
                      </a:lnTo>
                      <a:lnTo>
                        <a:pt x="1407" y="597"/>
                      </a:lnTo>
                      <a:lnTo>
                        <a:pt x="1407" y="600"/>
                      </a:lnTo>
                      <a:lnTo>
                        <a:pt x="1407" y="602"/>
                      </a:lnTo>
                      <a:lnTo>
                        <a:pt x="1407" y="605"/>
                      </a:lnTo>
                      <a:lnTo>
                        <a:pt x="1409" y="607"/>
                      </a:lnTo>
                      <a:lnTo>
                        <a:pt x="1418" y="612"/>
                      </a:lnTo>
                      <a:lnTo>
                        <a:pt x="1429" y="617"/>
                      </a:lnTo>
                      <a:lnTo>
                        <a:pt x="1461" y="631"/>
                      </a:lnTo>
                      <a:lnTo>
                        <a:pt x="1502" y="645"/>
                      </a:lnTo>
                      <a:lnTo>
                        <a:pt x="1550" y="663"/>
                      </a:lnTo>
                      <a:lnTo>
                        <a:pt x="1600" y="684"/>
                      </a:lnTo>
                      <a:lnTo>
                        <a:pt x="1624" y="695"/>
                      </a:lnTo>
                      <a:lnTo>
                        <a:pt x="1648" y="707"/>
                      </a:lnTo>
                      <a:lnTo>
                        <a:pt x="1670" y="721"/>
                      </a:lnTo>
                      <a:lnTo>
                        <a:pt x="1691" y="734"/>
                      </a:lnTo>
                      <a:lnTo>
                        <a:pt x="1732" y="766"/>
                      </a:lnTo>
                      <a:lnTo>
                        <a:pt x="1774" y="798"/>
                      </a:lnTo>
                      <a:lnTo>
                        <a:pt x="1795" y="814"/>
                      </a:lnTo>
                      <a:lnTo>
                        <a:pt x="1813" y="831"/>
                      </a:lnTo>
                      <a:lnTo>
                        <a:pt x="1832" y="847"/>
                      </a:lnTo>
                      <a:lnTo>
                        <a:pt x="1847" y="864"/>
                      </a:lnTo>
                      <a:lnTo>
                        <a:pt x="1861" y="881"/>
                      </a:lnTo>
                      <a:lnTo>
                        <a:pt x="1873" y="898"/>
                      </a:lnTo>
                      <a:lnTo>
                        <a:pt x="1880" y="915"/>
                      </a:lnTo>
                      <a:lnTo>
                        <a:pt x="1886" y="932"/>
                      </a:lnTo>
                      <a:lnTo>
                        <a:pt x="1887" y="941"/>
                      </a:lnTo>
                      <a:lnTo>
                        <a:pt x="1887" y="949"/>
                      </a:lnTo>
                      <a:lnTo>
                        <a:pt x="1886" y="957"/>
                      </a:lnTo>
                      <a:lnTo>
                        <a:pt x="1884" y="967"/>
                      </a:lnTo>
                      <a:lnTo>
                        <a:pt x="1882" y="975"/>
                      </a:lnTo>
                      <a:lnTo>
                        <a:pt x="1876" y="983"/>
                      </a:lnTo>
                      <a:lnTo>
                        <a:pt x="1871" y="992"/>
                      </a:lnTo>
                      <a:lnTo>
                        <a:pt x="1865" y="1000"/>
                      </a:lnTo>
                      <a:lnTo>
                        <a:pt x="1847" y="1016"/>
                      </a:lnTo>
                      <a:lnTo>
                        <a:pt x="1826" y="1033"/>
                      </a:lnTo>
                      <a:lnTo>
                        <a:pt x="1800" y="1051"/>
                      </a:lnTo>
                      <a:lnTo>
                        <a:pt x="1771" y="1068"/>
                      </a:lnTo>
                      <a:lnTo>
                        <a:pt x="1737" y="1085"/>
                      </a:lnTo>
                      <a:lnTo>
                        <a:pt x="1702" y="1100"/>
                      </a:lnTo>
                      <a:lnTo>
                        <a:pt x="1665" y="1115"/>
                      </a:lnTo>
                      <a:lnTo>
                        <a:pt x="1626" y="1128"/>
                      </a:lnTo>
                      <a:lnTo>
                        <a:pt x="1583" y="1140"/>
                      </a:lnTo>
                      <a:lnTo>
                        <a:pt x="1541" y="1150"/>
                      </a:lnTo>
                      <a:lnTo>
                        <a:pt x="1518" y="1154"/>
                      </a:lnTo>
                      <a:lnTo>
                        <a:pt x="1498" y="1158"/>
                      </a:lnTo>
                      <a:lnTo>
                        <a:pt x="1476" y="1161"/>
                      </a:lnTo>
                      <a:lnTo>
                        <a:pt x="1453" y="1163"/>
                      </a:lnTo>
                      <a:lnTo>
                        <a:pt x="1431" y="1165"/>
                      </a:lnTo>
                      <a:lnTo>
                        <a:pt x="1409" y="1166"/>
                      </a:lnTo>
                      <a:lnTo>
                        <a:pt x="1389" y="1166"/>
                      </a:lnTo>
                      <a:lnTo>
                        <a:pt x="1366" y="1165"/>
                      </a:lnTo>
                      <a:lnTo>
                        <a:pt x="1346" y="1163"/>
                      </a:lnTo>
                      <a:lnTo>
                        <a:pt x="1324" y="1161"/>
                      </a:lnTo>
                      <a:lnTo>
                        <a:pt x="1303" y="1156"/>
                      </a:lnTo>
                      <a:lnTo>
                        <a:pt x="1283" y="1152"/>
                      </a:lnTo>
                      <a:lnTo>
                        <a:pt x="1262" y="1147"/>
                      </a:lnTo>
                      <a:lnTo>
                        <a:pt x="1242" y="1141"/>
                      </a:lnTo>
                      <a:lnTo>
                        <a:pt x="1220" y="1133"/>
                      </a:lnTo>
                      <a:lnTo>
                        <a:pt x="1199" y="1125"/>
                      </a:lnTo>
                      <a:lnTo>
                        <a:pt x="1157" y="1107"/>
                      </a:lnTo>
                      <a:lnTo>
                        <a:pt x="1112" y="1086"/>
                      </a:lnTo>
                      <a:lnTo>
                        <a:pt x="1070" y="1063"/>
                      </a:lnTo>
                      <a:lnTo>
                        <a:pt x="1029" y="1039"/>
                      </a:lnTo>
                      <a:lnTo>
                        <a:pt x="988" y="1014"/>
                      </a:lnTo>
                      <a:lnTo>
                        <a:pt x="951" y="990"/>
                      </a:lnTo>
                      <a:lnTo>
                        <a:pt x="882" y="944"/>
                      </a:lnTo>
                      <a:lnTo>
                        <a:pt x="829" y="904"/>
                      </a:lnTo>
                      <a:lnTo>
                        <a:pt x="793" y="878"/>
                      </a:lnTo>
                      <a:lnTo>
                        <a:pt x="780" y="867"/>
                      </a:lnTo>
                      <a:close/>
                    </a:path>
                  </a:pathLst>
                </a:custGeom>
                <a:solidFill>
                  <a:srgbClr val="774c3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1" name="CustomShape 231"/>
                <p:cNvSpPr/>
                <p:nvPr/>
              </p:nvSpPr>
              <p:spPr>
                <a:xfrm>
                  <a:off x="7677000" y="2007720"/>
                  <a:ext cx="57240" cy="97200"/>
                </a:xfrm>
                <a:custGeom>
                  <a:avLst/>
                  <a:gdLst/>
                  <a:ahLst/>
                  <a:rect l="l" t="t" r="r" b="b"/>
                  <a:pathLst>
                    <a:path w="287" h="228">
                      <a:moveTo>
                        <a:pt x="0" y="0"/>
                      </a:moveTo>
                      <a:lnTo>
                        <a:pt x="7" y="3"/>
                      </a:lnTo>
                      <a:lnTo>
                        <a:pt x="25" y="10"/>
                      </a:lnTo>
                      <a:lnTo>
                        <a:pt x="53" y="21"/>
                      </a:lnTo>
                      <a:lnTo>
                        <a:pt x="85" y="34"/>
                      </a:lnTo>
                      <a:lnTo>
                        <a:pt x="122" y="50"/>
                      </a:lnTo>
                      <a:lnTo>
                        <a:pt x="157" y="67"/>
                      </a:lnTo>
                      <a:lnTo>
                        <a:pt x="174" y="76"/>
                      </a:lnTo>
                      <a:lnTo>
                        <a:pt x="191" y="84"/>
                      </a:lnTo>
                      <a:lnTo>
                        <a:pt x="205" y="94"/>
                      </a:lnTo>
                      <a:lnTo>
                        <a:pt x="218" y="102"/>
                      </a:lnTo>
                      <a:lnTo>
                        <a:pt x="239" y="118"/>
                      </a:lnTo>
                      <a:lnTo>
                        <a:pt x="255" y="132"/>
                      </a:lnTo>
                      <a:lnTo>
                        <a:pt x="268" y="143"/>
                      </a:lnTo>
                      <a:lnTo>
                        <a:pt x="276" y="152"/>
                      </a:lnTo>
                      <a:lnTo>
                        <a:pt x="281" y="158"/>
                      </a:lnTo>
                      <a:lnTo>
                        <a:pt x="285" y="162"/>
                      </a:lnTo>
                      <a:lnTo>
                        <a:pt x="287" y="165"/>
                      </a:lnTo>
                      <a:lnTo>
                        <a:pt x="252" y="228"/>
                      </a:lnTo>
                      <a:lnTo>
                        <a:pt x="252" y="225"/>
                      </a:lnTo>
                      <a:lnTo>
                        <a:pt x="248" y="217"/>
                      </a:lnTo>
                      <a:lnTo>
                        <a:pt x="242" y="204"/>
                      </a:lnTo>
                      <a:lnTo>
                        <a:pt x="233" y="188"/>
                      </a:lnTo>
                      <a:lnTo>
                        <a:pt x="222" y="170"/>
                      </a:lnTo>
                      <a:lnTo>
                        <a:pt x="209" y="152"/>
                      </a:lnTo>
                      <a:lnTo>
                        <a:pt x="200" y="142"/>
                      </a:lnTo>
                      <a:lnTo>
                        <a:pt x="192" y="133"/>
                      </a:lnTo>
                      <a:lnTo>
                        <a:pt x="181" y="125"/>
                      </a:lnTo>
                      <a:lnTo>
                        <a:pt x="172" y="116"/>
                      </a:lnTo>
                      <a:lnTo>
                        <a:pt x="148" y="100"/>
                      </a:lnTo>
                      <a:lnTo>
                        <a:pt x="122" y="82"/>
                      </a:lnTo>
                      <a:lnTo>
                        <a:pt x="92" y="62"/>
                      </a:lnTo>
                      <a:lnTo>
                        <a:pt x="64" y="44"/>
                      </a:lnTo>
                      <a:lnTo>
                        <a:pt x="40" y="27"/>
                      </a:lnTo>
                      <a:lnTo>
                        <a:pt x="20" y="13"/>
                      </a:lnTo>
                      <a:lnTo>
                        <a:pt x="5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2" name="CustomShape 232"/>
                <p:cNvSpPr/>
                <p:nvPr/>
              </p:nvSpPr>
              <p:spPr>
                <a:xfrm>
                  <a:off x="7681680" y="2144520"/>
                  <a:ext cx="100080" cy="258120"/>
                </a:xfrm>
                <a:custGeom>
                  <a:avLst/>
                  <a:gdLst/>
                  <a:ahLst/>
                  <a:rect l="l" t="t" r="r" b="b"/>
                  <a:pathLst>
                    <a:path w="497" h="598">
                      <a:moveTo>
                        <a:pt x="0" y="0"/>
                      </a:moveTo>
                      <a:lnTo>
                        <a:pt x="5" y="9"/>
                      </a:lnTo>
                      <a:lnTo>
                        <a:pt x="20" y="32"/>
                      </a:lnTo>
                      <a:lnTo>
                        <a:pt x="44" y="66"/>
                      </a:lnTo>
                      <a:lnTo>
                        <a:pt x="70" y="106"/>
                      </a:lnTo>
                      <a:lnTo>
                        <a:pt x="98" y="150"/>
                      </a:lnTo>
                      <a:lnTo>
                        <a:pt x="124" y="192"/>
                      </a:lnTo>
                      <a:lnTo>
                        <a:pt x="144" y="231"/>
                      </a:lnTo>
                      <a:lnTo>
                        <a:pt x="159" y="261"/>
                      </a:lnTo>
                      <a:lnTo>
                        <a:pt x="169" y="287"/>
                      </a:lnTo>
                      <a:lnTo>
                        <a:pt x="183" y="317"/>
                      </a:lnTo>
                      <a:lnTo>
                        <a:pt x="204" y="348"/>
                      </a:lnTo>
                      <a:lnTo>
                        <a:pt x="224" y="380"/>
                      </a:lnTo>
                      <a:lnTo>
                        <a:pt x="248" y="412"/>
                      </a:lnTo>
                      <a:lnTo>
                        <a:pt x="274" y="442"/>
                      </a:lnTo>
                      <a:lnTo>
                        <a:pt x="300" y="469"/>
                      </a:lnTo>
                      <a:lnTo>
                        <a:pt x="324" y="493"/>
                      </a:lnTo>
                      <a:lnTo>
                        <a:pt x="350" y="513"/>
                      </a:lnTo>
                      <a:lnTo>
                        <a:pt x="380" y="532"/>
                      </a:lnTo>
                      <a:lnTo>
                        <a:pt x="408" y="550"/>
                      </a:lnTo>
                      <a:lnTo>
                        <a:pt x="436" y="567"/>
                      </a:lnTo>
                      <a:lnTo>
                        <a:pt x="460" y="579"/>
                      </a:lnTo>
                      <a:lnTo>
                        <a:pt x="478" y="590"/>
                      </a:lnTo>
                      <a:lnTo>
                        <a:pt x="491" y="596"/>
                      </a:lnTo>
                      <a:lnTo>
                        <a:pt x="497" y="598"/>
                      </a:lnTo>
                      <a:lnTo>
                        <a:pt x="475" y="552"/>
                      </a:lnTo>
                      <a:lnTo>
                        <a:pt x="465" y="543"/>
                      </a:lnTo>
                      <a:lnTo>
                        <a:pt x="439" y="519"/>
                      </a:lnTo>
                      <a:lnTo>
                        <a:pt x="402" y="485"/>
                      </a:lnTo>
                      <a:lnTo>
                        <a:pt x="360" y="442"/>
                      </a:lnTo>
                      <a:lnTo>
                        <a:pt x="317" y="398"/>
                      </a:lnTo>
                      <a:lnTo>
                        <a:pt x="276" y="353"/>
                      </a:lnTo>
                      <a:lnTo>
                        <a:pt x="259" y="332"/>
                      </a:lnTo>
                      <a:lnTo>
                        <a:pt x="245" y="314"/>
                      </a:lnTo>
                      <a:lnTo>
                        <a:pt x="233" y="296"/>
                      </a:lnTo>
                      <a:lnTo>
                        <a:pt x="228" y="283"/>
                      </a:lnTo>
                      <a:lnTo>
                        <a:pt x="219" y="257"/>
                      </a:lnTo>
                      <a:lnTo>
                        <a:pt x="215" y="231"/>
                      </a:lnTo>
                      <a:lnTo>
                        <a:pt x="211" y="204"/>
                      </a:lnTo>
                      <a:lnTo>
                        <a:pt x="209" y="178"/>
                      </a:lnTo>
                      <a:lnTo>
                        <a:pt x="207" y="165"/>
                      </a:lnTo>
                      <a:lnTo>
                        <a:pt x="204" y="153"/>
                      </a:lnTo>
                      <a:lnTo>
                        <a:pt x="200" y="141"/>
                      </a:lnTo>
                      <a:lnTo>
                        <a:pt x="196" y="130"/>
                      </a:lnTo>
                      <a:lnTo>
                        <a:pt x="191" y="119"/>
                      </a:lnTo>
                      <a:lnTo>
                        <a:pt x="183" y="108"/>
                      </a:lnTo>
                      <a:lnTo>
                        <a:pt x="174" y="98"/>
                      </a:lnTo>
                      <a:lnTo>
                        <a:pt x="163" y="89"/>
                      </a:lnTo>
                      <a:lnTo>
                        <a:pt x="137" y="71"/>
                      </a:lnTo>
                      <a:lnTo>
                        <a:pt x="111" y="54"/>
                      </a:lnTo>
                      <a:lnTo>
                        <a:pt x="83" y="40"/>
                      </a:lnTo>
                      <a:lnTo>
                        <a:pt x="57" y="26"/>
                      </a:lnTo>
                      <a:lnTo>
                        <a:pt x="33" y="15"/>
                      </a:lnTo>
                      <a:lnTo>
                        <a:pt x="15" y="8"/>
                      </a:lnTo>
                      <a:lnTo>
                        <a:pt x="3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3" name="CustomShape 233"/>
                <p:cNvSpPr/>
                <p:nvPr/>
              </p:nvSpPr>
              <p:spPr>
                <a:xfrm>
                  <a:off x="7759440" y="1984320"/>
                  <a:ext cx="356400" cy="535320"/>
                </a:xfrm>
                <a:custGeom>
                  <a:avLst/>
                  <a:gdLst/>
                  <a:ahLst/>
                  <a:rect l="l" t="t" r="r" b="b"/>
                  <a:pathLst>
                    <a:path w="1749" h="1236">
                      <a:moveTo>
                        <a:pt x="161" y="1132"/>
                      </a:moveTo>
                      <a:lnTo>
                        <a:pt x="150" y="1104"/>
                      </a:lnTo>
                      <a:lnTo>
                        <a:pt x="120" y="1028"/>
                      </a:lnTo>
                      <a:lnTo>
                        <a:pt x="102" y="977"/>
                      </a:lnTo>
                      <a:lnTo>
                        <a:pt x="82" y="919"/>
                      </a:lnTo>
                      <a:lnTo>
                        <a:pt x="61" y="855"/>
                      </a:lnTo>
                      <a:lnTo>
                        <a:pt x="43" y="787"/>
                      </a:lnTo>
                      <a:lnTo>
                        <a:pt x="26" y="718"/>
                      </a:lnTo>
                      <a:lnTo>
                        <a:pt x="13" y="647"/>
                      </a:lnTo>
                      <a:lnTo>
                        <a:pt x="7" y="613"/>
                      </a:lnTo>
                      <a:lnTo>
                        <a:pt x="4" y="579"/>
                      </a:lnTo>
                      <a:lnTo>
                        <a:pt x="0" y="545"/>
                      </a:lnTo>
                      <a:lnTo>
                        <a:pt x="0" y="512"/>
                      </a:lnTo>
                      <a:lnTo>
                        <a:pt x="0" y="479"/>
                      </a:lnTo>
                      <a:lnTo>
                        <a:pt x="2" y="449"/>
                      </a:lnTo>
                      <a:lnTo>
                        <a:pt x="5" y="420"/>
                      </a:lnTo>
                      <a:lnTo>
                        <a:pt x="11" y="392"/>
                      </a:lnTo>
                      <a:lnTo>
                        <a:pt x="20" y="367"/>
                      </a:lnTo>
                      <a:lnTo>
                        <a:pt x="30" y="344"/>
                      </a:lnTo>
                      <a:lnTo>
                        <a:pt x="37" y="332"/>
                      </a:lnTo>
                      <a:lnTo>
                        <a:pt x="43" y="322"/>
                      </a:lnTo>
                      <a:lnTo>
                        <a:pt x="50" y="312"/>
                      </a:lnTo>
                      <a:lnTo>
                        <a:pt x="57" y="303"/>
                      </a:lnTo>
                      <a:lnTo>
                        <a:pt x="93" y="268"/>
                      </a:lnTo>
                      <a:lnTo>
                        <a:pt x="132" y="234"/>
                      </a:lnTo>
                      <a:lnTo>
                        <a:pt x="150" y="217"/>
                      </a:lnTo>
                      <a:lnTo>
                        <a:pt x="171" y="200"/>
                      </a:lnTo>
                      <a:lnTo>
                        <a:pt x="193" y="185"/>
                      </a:lnTo>
                      <a:lnTo>
                        <a:pt x="215" y="169"/>
                      </a:lnTo>
                      <a:lnTo>
                        <a:pt x="237" y="154"/>
                      </a:lnTo>
                      <a:lnTo>
                        <a:pt x="261" y="139"/>
                      </a:lnTo>
                      <a:lnTo>
                        <a:pt x="286" y="125"/>
                      </a:lnTo>
                      <a:lnTo>
                        <a:pt x="310" y="111"/>
                      </a:lnTo>
                      <a:lnTo>
                        <a:pt x="336" y="99"/>
                      </a:lnTo>
                      <a:lnTo>
                        <a:pt x="362" y="86"/>
                      </a:lnTo>
                      <a:lnTo>
                        <a:pt x="389" y="74"/>
                      </a:lnTo>
                      <a:lnTo>
                        <a:pt x="415" y="64"/>
                      </a:lnTo>
                      <a:lnTo>
                        <a:pt x="445" y="53"/>
                      </a:lnTo>
                      <a:lnTo>
                        <a:pt x="473" y="44"/>
                      </a:lnTo>
                      <a:lnTo>
                        <a:pt x="502" y="34"/>
                      </a:lnTo>
                      <a:lnTo>
                        <a:pt x="534" y="27"/>
                      </a:lnTo>
                      <a:lnTo>
                        <a:pt x="564" y="20"/>
                      </a:lnTo>
                      <a:lnTo>
                        <a:pt x="595" y="14"/>
                      </a:lnTo>
                      <a:lnTo>
                        <a:pt x="629" y="10"/>
                      </a:lnTo>
                      <a:lnTo>
                        <a:pt x="662" y="5"/>
                      </a:lnTo>
                      <a:lnTo>
                        <a:pt x="695" y="2"/>
                      </a:lnTo>
                      <a:lnTo>
                        <a:pt x="729" y="0"/>
                      </a:lnTo>
                      <a:lnTo>
                        <a:pt x="764" y="0"/>
                      </a:lnTo>
                      <a:lnTo>
                        <a:pt x="799" y="0"/>
                      </a:lnTo>
                      <a:lnTo>
                        <a:pt x="836" y="2"/>
                      </a:lnTo>
                      <a:lnTo>
                        <a:pt x="873" y="5"/>
                      </a:lnTo>
                      <a:lnTo>
                        <a:pt x="910" y="10"/>
                      </a:lnTo>
                      <a:lnTo>
                        <a:pt x="949" y="15"/>
                      </a:lnTo>
                      <a:lnTo>
                        <a:pt x="1025" y="28"/>
                      </a:lnTo>
                      <a:lnTo>
                        <a:pt x="1096" y="42"/>
                      </a:lnTo>
                      <a:lnTo>
                        <a:pt x="1164" y="56"/>
                      </a:lnTo>
                      <a:lnTo>
                        <a:pt x="1229" y="71"/>
                      </a:lnTo>
                      <a:lnTo>
                        <a:pt x="1289" y="86"/>
                      </a:lnTo>
                      <a:lnTo>
                        <a:pt x="1344" y="102"/>
                      </a:lnTo>
                      <a:lnTo>
                        <a:pt x="1372" y="111"/>
                      </a:lnTo>
                      <a:lnTo>
                        <a:pt x="1398" y="120"/>
                      </a:lnTo>
                      <a:lnTo>
                        <a:pt x="1422" y="129"/>
                      </a:lnTo>
                      <a:lnTo>
                        <a:pt x="1446" y="138"/>
                      </a:lnTo>
                      <a:lnTo>
                        <a:pt x="1469" y="148"/>
                      </a:lnTo>
                      <a:lnTo>
                        <a:pt x="1489" y="157"/>
                      </a:lnTo>
                      <a:lnTo>
                        <a:pt x="1509" y="167"/>
                      </a:lnTo>
                      <a:lnTo>
                        <a:pt x="1530" y="178"/>
                      </a:lnTo>
                      <a:lnTo>
                        <a:pt x="1548" y="189"/>
                      </a:lnTo>
                      <a:lnTo>
                        <a:pt x="1565" y="200"/>
                      </a:lnTo>
                      <a:lnTo>
                        <a:pt x="1582" y="212"/>
                      </a:lnTo>
                      <a:lnTo>
                        <a:pt x="1597" y="223"/>
                      </a:lnTo>
                      <a:lnTo>
                        <a:pt x="1611" y="236"/>
                      </a:lnTo>
                      <a:lnTo>
                        <a:pt x="1624" y="249"/>
                      </a:lnTo>
                      <a:lnTo>
                        <a:pt x="1637" y="262"/>
                      </a:lnTo>
                      <a:lnTo>
                        <a:pt x="1648" y="275"/>
                      </a:lnTo>
                      <a:lnTo>
                        <a:pt x="1658" y="290"/>
                      </a:lnTo>
                      <a:lnTo>
                        <a:pt x="1667" y="304"/>
                      </a:lnTo>
                      <a:lnTo>
                        <a:pt x="1674" y="319"/>
                      </a:lnTo>
                      <a:lnTo>
                        <a:pt x="1682" y="334"/>
                      </a:lnTo>
                      <a:lnTo>
                        <a:pt x="1706" y="396"/>
                      </a:lnTo>
                      <a:lnTo>
                        <a:pt x="1724" y="456"/>
                      </a:lnTo>
                      <a:lnTo>
                        <a:pt x="1734" y="484"/>
                      </a:lnTo>
                      <a:lnTo>
                        <a:pt x="1739" y="513"/>
                      </a:lnTo>
                      <a:lnTo>
                        <a:pt x="1745" y="541"/>
                      </a:lnTo>
                      <a:lnTo>
                        <a:pt x="1749" y="569"/>
                      </a:lnTo>
                      <a:lnTo>
                        <a:pt x="1749" y="597"/>
                      </a:lnTo>
                      <a:lnTo>
                        <a:pt x="1749" y="625"/>
                      </a:lnTo>
                      <a:lnTo>
                        <a:pt x="1745" y="653"/>
                      </a:lnTo>
                      <a:lnTo>
                        <a:pt x="1737" y="681"/>
                      </a:lnTo>
                      <a:lnTo>
                        <a:pt x="1728" y="709"/>
                      </a:lnTo>
                      <a:lnTo>
                        <a:pt x="1717" y="738"/>
                      </a:lnTo>
                      <a:lnTo>
                        <a:pt x="1700" y="767"/>
                      </a:lnTo>
                      <a:lnTo>
                        <a:pt x="1682" y="796"/>
                      </a:lnTo>
                      <a:lnTo>
                        <a:pt x="1639" y="856"/>
                      </a:lnTo>
                      <a:lnTo>
                        <a:pt x="1593" y="916"/>
                      </a:lnTo>
                      <a:lnTo>
                        <a:pt x="1569" y="947"/>
                      </a:lnTo>
                      <a:lnTo>
                        <a:pt x="1543" y="977"/>
                      </a:lnTo>
                      <a:lnTo>
                        <a:pt x="1515" y="1006"/>
                      </a:lnTo>
                      <a:lnTo>
                        <a:pt x="1487" y="1035"/>
                      </a:lnTo>
                      <a:lnTo>
                        <a:pt x="1456" y="1063"/>
                      </a:lnTo>
                      <a:lnTo>
                        <a:pt x="1422" y="1089"/>
                      </a:lnTo>
                      <a:lnTo>
                        <a:pt x="1406" y="1103"/>
                      </a:lnTo>
                      <a:lnTo>
                        <a:pt x="1387" y="1115"/>
                      </a:lnTo>
                      <a:lnTo>
                        <a:pt x="1368" y="1127"/>
                      </a:lnTo>
                      <a:lnTo>
                        <a:pt x="1348" y="1139"/>
                      </a:lnTo>
                      <a:lnTo>
                        <a:pt x="1330" y="1150"/>
                      </a:lnTo>
                      <a:lnTo>
                        <a:pt x="1307" y="1161"/>
                      </a:lnTo>
                      <a:lnTo>
                        <a:pt x="1287" y="1171"/>
                      </a:lnTo>
                      <a:lnTo>
                        <a:pt x="1263" y="1180"/>
                      </a:lnTo>
                      <a:lnTo>
                        <a:pt x="1241" y="1190"/>
                      </a:lnTo>
                      <a:lnTo>
                        <a:pt x="1216" y="1199"/>
                      </a:lnTo>
                      <a:lnTo>
                        <a:pt x="1190" y="1207"/>
                      </a:lnTo>
                      <a:lnTo>
                        <a:pt x="1164" y="1215"/>
                      </a:lnTo>
                      <a:lnTo>
                        <a:pt x="1139" y="1222"/>
                      </a:lnTo>
                      <a:lnTo>
                        <a:pt x="1107" y="1227"/>
                      </a:lnTo>
                      <a:lnTo>
                        <a:pt x="1075" y="1231"/>
                      </a:lnTo>
                      <a:lnTo>
                        <a:pt x="1042" y="1233"/>
                      </a:lnTo>
                      <a:lnTo>
                        <a:pt x="1005" y="1235"/>
                      </a:lnTo>
                      <a:lnTo>
                        <a:pt x="968" y="1236"/>
                      </a:lnTo>
                      <a:lnTo>
                        <a:pt x="929" y="1236"/>
                      </a:lnTo>
                      <a:lnTo>
                        <a:pt x="890" y="1235"/>
                      </a:lnTo>
                      <a:lnTo>
                        <a:pt x="849" y="1233"/>
                      </a:lnTo>
                      <a:lnTo>
                        <a:pt x="808" y="1230"/>
                      </a:lnTo>
                      <a:lnTo>
                        <a:pt x="766" y="1227"/>
                      </a:lnTo>
                      <a:lnTo>
                        <a:pt x="723" y="1223"/>
                      </a:lnTo>
                      <a:lnTo>
                        <a:pt x="640" y="1214"/>
                      </a:lnTo>
                      <a:lnTo>
                        <a:pt x="558" y="1202"/>
                      </a:lnTo>
                      <a:lnTo>
                        <a:pt x="478" y="1191"/>
                      </a:lnTo>
                      <a:lnTo>
                        <a:pt x="404" y="1178"/>
                      </a:lnTo>
                      <a:lnTo>
                        <a:pt x="337" y="1167"/>
                      </a:lnTo>
                      <a:lnTo>
                        <a:pt x="278" y="1156"/>
                      </a:lnTo>
                      <a:lnTo>
                        <a:pt x="193" y="1138"/>
                      </a:lnTo>
                      <a:lnTo>
                        <a:pt x="161" y="1132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4" name="CustomShape 234"/>
                <p:cNvSpPr/>
                <p:nvPr/>
              </p:nvSpPr>
              <p:spPr>
                <a:xfrm>
                  <a:off x="6864480" y="1425600"/>
                  <a:ext cx="761040" cy="1022760"/>
                </a:xfrm>
                <a:custGeom>
                  <a:avLst/>
                  <a:gdLst/>
                  <a:ahLst/>
                  <a:rect l="l" t="t" r="r" b="b"/>
                  <a:pathLst>
                    <a:path w="3728" h="2358">
                      <a:moveTo>
                        <a:pt x="2116" y="829"/>
                      </a:moveTo>
                      <a:lnTo>
                        <a:pt x="2114" y="828"/>
                      </a:lnTo>
                      <a:lnTo>
                        <a:pt x="2109" y="827"/>
                      </a:lnTo>
                      <a:lnTo>
                        <a:pt x="2098" y="825"/>
                      </a:lnTo>
                      <a:lnTo>
                        <a:pt x="2077" y="822"/>
                      </a:lnTo>
                      <a:lnTo>
                        <a:pt x="2050" y="818"/>
                      </a:lnTo>
                      <a:lnTo>
                        <a:pt x="2011" y="813"/>
                      </a:lnTo>
                      <a:lnTo>
                        <a:pt x="1957" y="809"/>
                      </a:lnTo>
                      <a:lnTo>
                        <a:pt x="1890" y="804"/>
                      </a:lnTo>
                      <a:lnTo>
                        <a:pt x="1849" y="802"/>
                      </a:lnTo>
                      <a:lnTo>
                        <a:pt x="1808" y="800"/>
                      </a:lnTo>
                      <a:lnTo>
                        <a:pt x="1764" y="799"/>
                      </a:lnTo>
                      <a:lnTo>
                        <a:pt x="1716" y="798"/>
                      </a:lnTo>
                      <a:lnTo>
                        <a:pt x="1666" y="798"/>
                      </a:lnTo>
                      <a:lnTo>
                        <a:pt x="1616" y="799"/>
                      </a:lnTo>
                      <a:lnTo>
                        <a:pt x="1562" y="800"/>
                      </a:lnTo>
                      <a:lnTo>
                        <a:pt x="1506" y="802"/>
                      </a:lnTo>
                      <a:lnTo>
                        <a:pt x="1449" y="805"/>
                      </a:lnTo>
                      <a:lnTo>
                        <a:pt x="1391" y="809"/>
                      </a:lnTo>
                      <a:lnTo>
                        <a:pt x="1332" y="813"/>
                      </a:lnTo>
                      <a:lnTo>
                        <a:pt x="1273" y="819"/>
                      </a:lnTo>
                      <a:lnTo>
                        <a:pt x="1211" y="826"/>
                      </a:lnTo>
                      <a:lnTo>
                        <a:pt x="1148" y="833"/>
                      </a:lnTo>
                      <a:lnTo>
                        <a:pt x="1087" y="841"/>
                      </a:lnTo>
                      <a:lnTo>
                        <a:pt x="1024" y="851"/>
                      </a:lnTo>
                      <a:lnTo>
                        <a:pt x="963" y="861"/>
                      </a:lnTo>
                      <a:lnTo>
                        <a:pt x="905" y="874"/>
                      </a:lnTo>
                      <a:lnTo>
                        <a:pt x="848" y="887"/>
                      </a:lnTo>
                      <a:lnTo>
                        <a:pt x="794" y="902"/>
                      </a:lnTo>
                      <a:lnTo>
                        <a:pt x="742" y="918"/>
                      </a:lnTo>
                      <a:lnTo>
                        <a:pt x="692" y="935"/>
                      </a:lnTo>
                      <a:lnTo>
                        <a:pt x="644" y="952"/>
                      </a:lnTo>
                      <a:lnTo>
                        <a:pt x="599" y="971"/>
                      </a:lnTo>
                      <a:lnTo>
                        <a:pt x="555" y="991"/>
                      </a:lnTo>
                      <a:lnTo>
                        <a:pt x="514" y="1010"/>
                      </a:lnTo>
                      <a:lnTo>
                        <a:pt x="473" y="1031"/>
                      </a:lnTo>
                      <a:lnTo>
                        <a:pt x="436" y="1052"/>
                      </a:lnTo>
                      <a:lnTo>
                        <a:pt x="401" y="1073"/>
                      </a:lnTo>
                      <a:lnTo>
                        <a:pt x="366" y="1093"/>
                      </a:lnTo>
                      <a:lnTo>
                        <a:pt x="334" y="1114"/>
                      </a:lnTo>
                      <a:lnTo>
                        <a:pt x="305" y="1135"/>
                      </a:lnTo>
                      <a:lnTo>
                        <a:pt x="275" y="1156"/>
                      </a:lnTo>
                      <a:lnTo>
                        <a:pt x="245" y="1178"/>
                      </a:lnTo>
                      <a:lnTo>
                        <a:pt x="219" y="1201"/>
                      </a:lnTo>
                      <a:lnTo>
                        <a:pt x="191" y="1226"/>
                      </a:lnTo>
                      <a:lnTo>
                        <a:pt x="167" y="1251"/>
                      </a:lnTo>
                      <a:lnTo>
                        <a:pt x="143" y="1277"/>
                      </a:lnTo>
                      <a:lnTo>
                        <a:pt x="121" y="1304"/>
                      </a:lnTo>
                      <a:lnTo>
                        <a:pt x="101" y="1331"/>
                      </a:lnTo>
                      <a:lnTo>
                        <a:pt x="82" y="1358"/>
                      </a:lnTo>
                      <a:lnTo>
                        <a:pt x="64" y="1386"/>
                      </a:lnTo>
                      <a:lnTo>
                        <a:pt x="49" y="1414"/>
                      </a:lnTo>
                      <a:lnTo>
                        <a:pt x="36" y="1441"/>
                      </a:lnTo>
                      <a:lnTo>
                        <a:pt x="25" y="1468"/>
                      </a:lnTo>
                      <a:lnTo>
                        <a:pt x="15" y="1495"/>
                      </a:lnTo>
                      <a:lnTo>
                        <a:pt x="10" y="1522"/>
                      </a:lnTo>
                      <a:lnTo>
                        <a:pt x="4" y="1548"/>
                      </a:lnTo>
                      <a:lnTo>
                        <a:pt x="0" y="1598"/>
                      </a:lnTo>
                      <a:lnTo>
                        <a:pt x="0" y="1650"/>
                      </a:lnTo>
                      <a:lnTo>
                        <a:pt x="2" y="1675"/>
                      </a:lnTo>
                      <a:lnTo>
                        <a:pt x="4" y="1700"/>
                      </a:lnTo>
                      <a:lnTo>
                        <a:pt x="8" y="1726"/>
                      </a:lnTo>
                      <a:lnTo>
                        <a:pt x="13" y="1751"/>
                      </a:lnTo>
                      <a:lnTo>
                        <a:pt x="19" y="1776"/>
                      </a:lnTo>
                      <a:lnTo>
                        <a:pt x="28" y="1801"/>
                      </a:lnTo>
                      <a:lnTo>
                        <a:pt x="38" y="1827"/>
                      </a:lnTo>
                      <a:lnTo>
                        <a:pt x="49" y="1851"/>
                      </a:lnTo>
                      <a:lnTo>
                        <a:pt x="62" y="1876"/>
                      </a:lnTo>
                      <a:lnTo>
                        <a:pt x="76" y="1901"/>
                      </a:lnTo>
                      <a:lnTo>
                        <a:pt x="93" y="1926"/>
                      </a:lnTo>
                      <a:lnTo>
                        <a:pt x="114" y="1952"/>
                      </a:lnTo>
                      <a:lnTo>
                        <a:pt x="134" y="1976"/>
                      </a:lnTo>
                      <a:lnTo>
                        <a:pt x="154" y="1999"/>
                      </a:lnTo>
                      <a:lnTo>
                        <a:pt x="175" y="2021"/>
                      </a:lnTo>
                      <a:lnTo>
                        <a:pt x="193" y="2040"/>
                      </a:lnTo>
                      <a:lnTo>
                        <a:pt x="214" y="2059"/>
                      </a:lnTo>
                      <a:lnTo>
                        <a:pt x="236" y="2077"/>
                      </a:lnTo>
                      <a:lnTo>
                        <a:pt x="256" y="2092"/>
                      </a:lnTo>
                      <a:lnTo>
                        <a:pt x="279" y="2109"/>
                      </a:lnTo>
                      <a:lnTo>
                        <a:pt x="301" y="2123"/>
                      </a:lnTo>
                      <a:lnTo>
                        <a:pt x="325" y="2138"/>
                      </a:lnTo>
                      <a:lnTo>
                        <a:pt x="349" y="2151"/>
                      </a:lnTo>
                      <a:lnTo>
                        <a:pt x="375" y="2165"/>
                      </a:lnTo>
                      <a:lnTo>
                        <a:pt x="401" y="2177"/>
                      </a:lnTo>
                      <a:lnTo>
                        <a:pt x="431" y="2190"/>
                      </a:lnTo>
                      <a:lnTo>
                        <a:pt x="460" y="2203"/>
                      </a:lnTo>
                      <a:lnTo>
                        <a:pt x="492" y="2216"/>
                      </a:lnTo>
                      <a:lnTo>
                        <a:pt x="525" y="2229"/>
                      </a:lnTo>
                      <a:lnTo>
                        <a:pt x="559" y="2241"/>
                      </a:lnTo>
                      <a:lnTo>
                        <a:pt x="594" y="2253"/>
                      </a:lnTo>
                      <a:lnTo>
                        <a:pt x="629" y="2264"/>
                      </a:lnTo>
                      <a:lnTo>
                        <a:pt x="666" y="2276"/>
                      </a:lnTo>
                      <a:lnTo>
                        <a:pt x="707" y="2285"/>
                      </a:lnTo>
                      <a:lnTo>
                        <a:pt x="750" y="2295"/>
                      </a:lnTo>
                      <a:lnTo>
                        <a:pt x="796" y="2304"/>
                      </a:lnTo>
                      <a:lnTo>
                        <a:pt x="844" y="2312"/>
                      </a:lnTo>
                      <a:lnTo>
                        <a:pt x="898" y="2319"/>
                      </a:lnTo>
                      <a:lnTo>
                        <a:pt x="955" y="2326"/>
                      </a:lnTo>
                      <a:lnTo>
                        <a:pt x="1017" y="2332"/>
                      </a:lnTo>
                      <a:lnTo>
                        <a:pt x="1083" y="2337"/>
                      </a:lnTo>
                      <a:lnTo>
                        <a:pt x="1156" y="2341"/>
                      </a:lnTo>
                      <a:lnTo>
                        <a:pt x="1232" y="2344"/>
                      </a:lnTo>
                      <a:lnTo>
                        <a:pt x="1317" y="2346"/>
                      </a:lnTo>
                      <a:lnTo>
                        <a:pt x="1475" y="2349"/>
                      </a:lnTo>
                      <a:lnTo>
                        <a:pt x="1603" y="2352"/>
                      </a:lnTo>
                      <a:lnTo>
                        <a:pt x="1710" y="2356"/>
                      </a:lnTo>
                      <a:lnTo>
                        <a:pt x="1801" y="2358"/>
                      </a:lnTo>
                      <a:lnTo>
                        <a:pt x="1883" y="2358"/>
                      </a:lnTo>
                      <a:lnTo>
                        <a:pt x="1959" y="2357"/>
                      </a:lnTo>
                      <a:lnTo>
                        <a:pt x="1998" y="2356"/>
                      </a:lnTo>
                      <a:lnTo>
                        <a:pt x="2038" y="2352"/>
                      </a:lnTo>
                      <a:lnTo>
                        <a:pt x="2079" y="2350"/>
                      </a:lnTo>
                      <a:lnTo>
                        <a:pt x="2126" y="2346"/>
                      </a:lnTo>
                      <a:lnTo>
                        <a:pt x="2148" y="2344"/>
                      </a:lnTo>
                      <a:lnTo>
                        <a:pt x="2170" y="2340"/>
                      </a:lnTo>
                      <a:lnTo>
                        <a:pt x="2194" y="2336"/>
                      </a:lnTo>
                      <a:lnTo>
                        <a:pt x="2216" y="2332"/>
                      </a:lnTo>
                      <a:lnTo>
                        <a:pt x="2237" y="2326"/>
                      </a:lnTo>
                      <a:lnTo>
                        <a:pt x="2259" y="2320"/>
                      </a:lnTo>
                      <a:lnTo>
                        <a:pt x="2281" y="2314"/>
                      </a:lnTo>
                      <a:lnTo>
                        <a:pt x="2302" y="2307"/>
                      </a:lnTo>
                      <a:lnTo>
                        <a:pt x="2343" y="2292"/>
                      </a:lnTo>
                      <a:lnTo>
                        <a:pt x="2380" y="2277"/>
                      </a:lnTo>
                      <a:lnTo>
                        <a:pt x="2417" y="2260"/>
                      </a:lnTo>
                      <a:lnTo>
                        <a:pt x="2448" y="2244"/>
                      </a:lnTo>
                      <a:lnTo>
                        <a:pt x="2480" y="2227"/>
                      </a:lnTo>
                      <a:lnTo>
                        <a:pt x="2508" y="2211"/>
                      </a:lnTo>
                      <a:lnTo>
                        <a:pt x="2530" y="2197"/>
                      </a:lnTo>
                      <a:lnTo>
                        <a:pt x="2550" y="2184"/>
                      </a:lnTo>
                      <a:lnTo>
                        <a:pt x="2578" y="2166"/>
                      </a:lnTo>
                      <a:lnTo>
                        <a:pt x="2587" y="2158"/>
                      </a:lnTo>
                      <a:lnTo>
                        <a:pt x="2391" y="1999"/>
                      </a:lnTo>
                      <a:lnTo>
                        <a:pt x="2383" y="1996"/>
                      </a:lnTo>
                      <a:lnTo>
                        <a:pt x="2359" y="1989"/>
                      </a:lnTo>
                      <a:lnTo>
                        <a:pt x="2326" y="1980"/>
                      </a:lnTo>
                      <a:lnTo>
                        <a:pt x="2285" y="1969"/>
                      </a:lnTo>
                      <a:lnTo>
                        <a:pt x="2239" y="1958"/>
                      </a:lnTo>
                      <a:lnTo>
                        <a:pt x="2189" y="1950"/>
                      </a:lnTo>
                      <a:lnTo>
                        <a:pt x="2166" y="1947"/>
                      </a:lnTo>
                      <a:lnTo>
                        <a:pt x="2142" y="1945"/>
                      </a:lnTo>
                      <a:lnTo>
                        <a:pt x="2122" y="1944"/>
                      </a:lnTo>
                      <a:lnTo>
                        <a:pt x="2101" y="1944"/>
                      </a:lnTo>
                      <a:lnTo>
                        <a:pt x="2077" y="1946"/>
                      </a:lnTo>
                      <a:lnTo>
                        <a:pt x="2048" y="1950"/>
                      </a:lnTo>
                      <a:lnTo>
                        <a:pt x="2012" y="1956"/>
                      </a:lnTo>
                      <a:lnTo>
                        <a:pt x="1972" y="1963"/>
                      </a:lnTo>
                      <a:lnTo>
                        <a:pt x="1879" y="1981"/>
                      </a:lnTo>
                      <a:lnTo>
                        <a:pt x="1779" y="2001"/>
                      </a:lnTo>
                      <a:lnTo>
                        <a:pt x="1679" y="2022"/>
                      </a:lnTo>
                      <a:lnTo>
                        <a:pt x="1582" y="2039"/>
                      </a:lnTo>
                      <a:lnTo>
                        <a:pt x="1540" y="2046"/>
                      </a:lnTo>
                      <a:lnTo>
                        <a:pt x="1501" y="2053"/>
                      </a:lnTo>
                      <a:lnTo>
                        <a:pt x="1467" y="2057"/>
                      </a:lnTo>
                      <a:lnTo>
                        <a:pt x="1439" y="2059"/>
                      </a:lnTo>
                      <a:lnTo>
                        <a:pt x="1413" y="2060"/>
                      </a:lnTo>
                      <a:lnTo>
                        <a:pt x="1380" y="2060"/>
                      </a:lnTo>
                      <a:lnTo>
                        <a:pt x="1343" y="2060"/>
                      </a:lnTo>
                      <a:lnTo>
                        <a:pt x="1300" y="2059"/>
                      </a:lnTo>
                      <a:lnTo>
                        <a:pt x="1256" y="2057"/>
                      </a:lnTo>
                      <a:lnTo>
                        <a:pt x="1208" y="2054"/>
                      </a:lnTo>
                      <a:lnTo>
                        <a:pt x="1158" y="2050"/>
                      </a:lnTo>
                      <a:lnTo>
                        <a:pt x="1108" y="2044"/>
                      </a:lnTo>
                      <a:lnTo>
                        <a:pt x="1056" y="2038"/>
                      </a:lnTo>
                      <a:lnTo>
                        <a:pt x="1006" y="2030"/>
                      </a:lnTo>
                      <a:lnTo>
                        <a:pt x="955" y="2022"/>
                      </a:lnTo>
                      <a:lnTo>
                        <a:pt x="909" y="2011"/>
                      </a:lnTo>
                      <a:lnTo>
                        <a:pt x="885" y="2005"/>
                      </a:lnTo>
                      <a:lnTo>
                        <a:pt x="865" y="1999"/>
                      </a:lnTo>
                      <a:lnTo>
                        <a:pt x="842" y="1993"/>
                      </a:lnTo>
                      <a:lnTo>
                        <a:pt x="822" y="1985"/>
                      </a:lnTo>
                      <a:lnTo>
                        <a:pt x="803" y="1978"/>
                      </a:lnTo>
                      <a:lnTo>
                        <a:pt x="785" y="1971"/>
                      </a:lnTo>
                      <a:lnTo>
                        <a:pt x="768" y="1962"/>
                      </a:lnTo>
                      <a:lnTo>
                        <a:pt x="753" y="1954"/>
                      </a:lnTo>
                      <a:lnTo>
                        <a:pt x="726" y="1937"/>
                      </a:lnTo>
                      <a:lnTo>
                        <a:pt x="701" y="1920"/>
                      </a:lnTo>
                      <a:lnTo>
                        <a:pt x="679" y="1903"/>
                      </a:lnTo>
                      <a:lnTo>
                        <a:pt x="659" y="1888"/>
                      </a:lnTo>
                      <a:lnTo>
                        <a:pt x="642" y="1871"/>
                      </a:lnTo>
                      <a:lnTo>
                        <a:pt x="625" y="1856"/>
                      </a:lnTo>
                      <a:lnTo>
                        <a:pt x="612" y="1840"/>
                      </a:lnTo>
                      <a:lnTo>
                        <a:pt x="599" y="1823"/>
                      </a:lnTo>
                      <a:lnTo>
                        <a:pt x="590" y="1807"/>
                      </a:lnTo>
                      <a:lnTo>
                        <a:pt x="581" y="1790"/>
                      </a:lnTo>
                      <a:lnTo>
                        <a:pt x="572" y="1773"/>
                      </a:lnTo>
                      <a:lnTo>
                        <a:pt x="566" y="1754"/>
                      </a:lnTo>
                      <a:lnTo>
                        <a:pt x="553" y="1715"/>
                      </a:lnTo>
                      <a:lnTo>
                        <a:pt x="542" y="1671"/>
                      </a:lnTo>
                      <a:lnTo>
                        <a:pt x="540" y="1647"/>
                      </a:lnTo>
                      <a:lnTo>
                        <a:pt x="540" y="1622"/>
                      </a:lnTo>
                      <a:lnTo>
                        <a:pt x="544" y="1596"/>
                      </a:lnTo>
                      <a:lnTo>
                        <a:pt x="551" y="1570"/>
                      </a:lnTo>
                      <a:lnTo>
                        <a:pt x="560" y="1543"/>
                      </a:lnTo>
                      <a:lnTo>
                        <a:pt x="573" y="1515"/>
                      </a:lnTo>
                      <a:lnTo>
                        <a:pt x="590" y="1489"/>
                      </a:lnTo>
                      <a:lnTo>
                        <a:pt x="609" y="1462"/>
                      </a:lnTo>
                      <a:lnTo>
                        <a:pt x="629" y="1435"/>
                      </a:lnTo>
                      <a:lnTo>
                        <a:pt x="651" y="1409"/>
                      </a:lnTo>
                      <a:lnTo>
                        <a:pt x="677" y="1384"/>
                      </a:lnTo>
                      <a:lnTo>
                        <a:pt x="703" y="1360"/>
                      </a:lnTo>
                      <a:lnTo>
                        <a:pt x="731" y="1337"/>
                      </a:lnTo>
                      <a:lnTo>
                        <a:pt x="761" y="1316"/>
                      </a:lnTo>
                      <a:lnTo>
                        <a:pt x="792" y="1297"/>
                      </a:lnTo>
                      <a:lnTo>
                        <a:pt x="824" y="1280"/>
                      </a:lnTo>
                      <a:lnTo>
                        <a:pt x="857" y="1265"/>
                      </a:lnTo>
                      <a:lnTo>
                        <a:pt x="892" y="1249"/>
                      </a:lnTo>
                      <a:lnTo>
                        <a:pt x="931" y="1235"/>
                      </a:lnTo>
                      <a:lnTo>
                        <a:pt x="970" y="1222"/>
                      </a:lnTo>
                      <a:lnTo>
                        <a:pt x="1011" y="1210"/>
                      </a:lnTo>
                      <a:lnTo>
                        <a:pt x="1054" y="1198"/>
                      </a:lnTo>
                      <a:lnTo>
                        <a:pt x="1096" y="1188"/>
                      </a:lnTo>
                      <a:lnTo>
                        <a:pt x="1141" y="1177"/>
                      </a:lnTo>
                      <a:lnTo>
                        <a:pt x="1184" y="1169"/>
                      </a:lnTo>
                      <a:lnTo>
                        <a:pt x="1228" y="1162"/>
                      </a:lnTo>
                      <a:lnTo>
                        <a:pt x="1271" y="1155"/>
                      </a:lnTo>
                      <a:lnTo>
                        <a:pt x="1311" y="1149"/>
                      </a:lnTo>
                      <a:lnTo>
                        <a:pt x="1352" y="1144"/>
                      </a:lnTo>
                      <a:lnTo>
                        <a:pt x="1393" y="1141"/>
                      </a:lnTo>
                      <a:lnTo>
                        <a:pt x="1430" y="1139"/>
                      </a:lnTo>
                      <a:lnTo>
                        <a:pt x="1465" y="1138"/>
                      </a:lnTo>
                      <a:lnTo>
                        <a:pt x="1501" y="1138"/>
                      </a:lnTo>
                      <a:lnTo>
                        <a:pt x="1534" y="1139"/>
                      </a:lnTo>
                      <a:lnTo>
                        <a:pt x="1567" y="1140"/>
                      </a:lnTo>
                      <a:lnTo>
                        <a:pt x="1601" y="1143"/>
                      </a:lnTo>
                      <a:lnTo>
                        <a:pt x="1632" y="1146"/>
                      </a:lnTo>
                      <a:lnTo>
                        <a:pt x="1664" y="1149"/>
                      </a:lnTo>
                      <a:lnTo>
                        <a:pt x="1694" y="1154"/>
                      </a:lnTo>
                      <a:lnTo>
                        <a:pt x="1723" y="1159"/>
                      </a:lnTo>
                      <a:lnTo>
                        <a:pt x="1749" y="1164"/>
                      </a:lnTo>
                      <a:lnTo>
                        <a:pt x="1775" y="1170"/>
                      </a:lnTo>
                      <a:lnTo>
                        <a:pt x="1799" y="1176"/>
                      </a:lnTo>
                      <a:lnTo>
                        <a:pt x="1821" y="1183"/>
                      </a:lnTo>
                      <a:lnTo>
                        <a:pt x="1842" y="1190"/>
                      </a:lnTo>
                      <a:lnTo>
                        <a:pt x="1860" y="1197"/>
                      </a:lnTo>
                      <a:lnTo>
                        <a:pt x="1875" y="1204"/>
                      </a:lnTo>
                      <a:lnTo>
                        <a:pt x="1890" y="1212"/>
                      </a:lnTo>
                      <a:lnTo>
                        <a:pt x="1912" y="1228"/>
                      </a:lnTo>
                      <a:lnTo>
                        <a:pt x="1931" y="1245"/>
                      </a:lnTo>
                      <a:lnTo>
                        <a:pt x="1949" y="1262"/>
                      </a:lnTo>
                      <a:lnTo>
                        <a:pt x="1962" y="1278"/>
                      </a:lnTo>
                      <a:lnTo>
                        <a:pt x="1974" y="1293"/>
                      </a:lnTo>
                      <a:lnTo>
                        <a:pt x="1981" y="1303"/>
                      </a:lnTo>
                      <a:lnTo>
                        <a:pt x="1986" y="1311"/>
                      </a:lnTo>
                      <a:lnTo>
                        <a:pt x="1988" y="1313"/>
                      </a:lnTo>
                      <a:lnTo>
                        <a:pt x="2706" y="1256"/>
                      </a:lnTo>
                      <a:lnTo>
                        <a:pt x="2706" y="1240"/>
                      </a:lnTo>
                      <a:lnTo>
                        <a:pt x="2702" y="1195"/>
                      </a:lnTo>
                      <a:lnTo>
                        <a:pt x="2697" y="1130"/>
                      </a:lnTo>
                      <a:lnTo>
                        <a:pt x="2693" y="1052"/>
                      </a:lnTo>
                      <a:lnTo>
                        <a:pt x="2687" y="968"/>
                      </a:lnTo>
                      <a:lnTo>
                        <a:pt x="2686" y="885"/>
                      </a:lnTo>
                      <a:lnTo>
                        <a:pt x="2686" y="847"/>
                      </a:lnTo>
                      <a:lnTo>
                        <a:pt x="2686" y="811"/>
                      </a:lnTo>
                      <a:lnTo>
                        <a:pt x="2687" y="780"/>
                      </a:lnTo>
                      <a:lnTo>
                        <a:pt x="2689" y="754"/>
                      </a:lnTo>
                      <a:lnTo>
                        <a:pt x="2697" y="709"/>
                      </a:lnTo>
                      <a:lnTo>
                        <a:pt x="2708" y="668"/>
                      </a:lnTo>
                      <a:lnTo>
                        <a:pt x="2719" y="631"/>
                      </a:lnTo>
                      <a:lnTo>
                        <a:pt x="2732" y="599"/>
                      </a:lnTo>
                      <a:lnTo>
                        <a:pt x="2743" y="573"/>
                      </a:lnTo>
                      <a:lnTo>
                        <a:pt x="2752" y="553"/>
                      </a:lnTo>
                      <a:lnTo>
                        <a:pt x="2760" y="542"/>
                      </a:lnTo>
                      <a:lnTo>
                        <a:pt x="2762" y="536"/>
                      </a:lnTo>
                      <a:lnTo>
                        <a:pt x="2762" y="545"/>
                      </a:lnTo>
                      <a:lnTo>
                        <a:pt x="2763" y="566"/>
                      </a:lnTo>
                      <a:lnTo>
                        <a:pt x="2769" y="597"/>
                      </a:lnTo>
                      <a:lnTo>
                        <a:pt x="2775" y="636"/>
                      </a:lnTo>
                      <a:lnTo>
                        <a:pt x="2782" y="681"/>
                      </a:lnTo>
                      <a:lnTo>
                        <a:pt x="2791" y="727"/>
                      </a:lnTo>
                      <a:lnTo>
                        <a:pt x="2804" y="774"/>
                      </a:lnTo>
                      <a:lnTo>
                        <a:pt x="2817" y="818"/>
                      </a:lnTo>
                      <a:lnTo>
                        <a:pt x="2836" y="856"/>
                      </a:lnTo>
                      <a:lnTo>
                        <a:pt x="2852" y="891"/>
                      </a:lnTo>
                      <a:lnTo>
                        <a:pt x="2871" y="922"/>
                      </a:lnTo>
                      <a:lnTo>
                        <a:pt x="2888" y="950"/>
                      </a:lnTo>
                      <a:lnTo>
                        <a:pt x="2901" y="975"/>
                      </a:lnTo>
                      <a:lnTo>
                        <a:pt x="2914" y="998"/>
                      </a:lnTo>
                      <a:lnTo>
                        <a:pt x="2917" y="1009"/>
                      </a:lnTo>
                      <a:lnTo>
                        <a:pt x="2921" y="1020"/>
                      </a:lnTo>
                      <a:lnTo>
                        <a:pt x="2923" y="1030"/>
                      </a:lnTo>
                      <a:lnTo>
                        <a:pt x="2923" y="1041"/>
                      </a:lnTo>
                      <a:lnTo>
                        <a:pt x="2923" y="1065"/>
                      </a:lnTo>
                      <a:lnTo>
                        <a:pt x="2921" y="1094"/>
                      </a:lnTo>
                      <a:lnTo>
                        <a:pt x="2917" y="1127"/>
                      </a:lnTo>
                      <a:lnTo>
                        <a:pt x="2916" y="1159"/>
                      </a:lnTo>
                      <a:lnTo>
                        <a:pt x="2912" y="1188"/>
                      </a:lnTo>
                      <a:lnTo>
                        <a:pt x="2910" y="1212"/>
                      </a:lnTo>
                      <a:lnTo>
                        <a:pt x="2908" y="1228"/>
                      </a:lnTo>
                      <a:lnTo>
                        <a:pt x="2908" y="1233"/>
                      </a:lnTo>
                      <a:lnTo>
                        <a:pt x="2921" y="1235"/>
                      </a:lnTo>
                      <a:lnTo>
                        <a:pt x="2954" y="1240"/>
                      </a:lnTo>
                      <a:lnTo>
                        <a:pt x="3005" y="1245"/>
                      </a:lnTo>
                      <a:lnTo>
                        <a:pt x="3064" y="1253"/>
                      </a:lnTo>
                      <a:lnTo>
                        <a:pt x="3127" y="1262"/>
                      </a:lnTo>
                      <a:lnTo>
                        <a:pt x="3184" y="1274"/>
                      </a:lnTo>
                      <a:lnTo>
                        <a:pt x="3210" y="1279"/>
                      </a:lnTo>
                      <a:lnTo>
                        <a:pt x="3233" y="1285"/>
                      </a:lnTo>
                      <a:lnTo>
                        <a:pt x="3253" y="1291"/>
                      </a:lnTo>
                      <a:lnTo>
                        <a:pt x="3266" y="1297"/>
                      </a:lnTo>
                      <a:lnTo>
                        <a:pt x="3286" y="1309"/>
                      </a:lnTo>
                      <a:lnTo>
                        <a:pt x="3307" y="1321"/>
                      </a:lnTo>
                      <a:lnTo>
                        <a:pt x="3325" y="1331"/>
                      </a:lnTo>
                      <a:lnTo>
                        <a:pt x="3346" y="1341"/>
                      </a:lnTo>
                      <a:lnTo>
                        <a:pt x="3366" y="1351"/>
                      </a:lnTo>
                      <a:lnTo>
                        <a:pt x="3392" y="1359"/>
                      </a:lnTo>
                      <a:lnTo>
                        <a:pt x="3407" y="1363"/>
                      </a:lnTo>
                      <a:lnTo>
                        <a:pt x="3422" y="1366"/>
                      </a:lnTo>
                      <a:lnTo>
                        <a:pt x="3440" y="1369"/>
                      </a:lnTo>
                      <a:lnTo>
                        <a:pt x="3459" y="1372"/>
                      </a:lnTo>
                      <a:lnTo>
                        <a:pt x="3477" y="1373"/>
                      </a:lnTo>
                      <a:lnTo>
                        <a:pt x="3498" y="1374"/>
                      </a:lnTo>
                      <a:lnTo>
                        <a:pt x="3518" y="1373"/>
                      </a:lnTo>
                      <a:lnTo>
                        <a:pt x="3539" y="1372"/>
                      </a:lnTo>
                      <a:lnTo>
                        <a:pt x="3559" y="1369"/>
                      </a:lnTo>
                      <a:lnTo>
                        <a:pt x="3579" y="1366"/>
                      </a:lnTo>
                      <a:lnTo>
                        <a:pt x="3600" y="1362"/>
                      </a:lnTo>
                      <a:lnTo>
                        <a:pt x="3618" y="1358"/>
                      </a:lnTo>
                      <a:lnTo>
                        <a:pt x="3652" y="1347"/>
                      </a:lnTo>
                      <a:lnTo>
                        <a:pt x="3681" y="1337"/>
                      </a:lnTo>
                      <a:lnTo>
                        <a:pt x="3693" y="1332"/>
                      </a:lnTo>
                      <a:lnTo>
                        <a:pt x="3702" y="1328"/>
                      </a:lnTo>
                      <a:lnTo>
                        <a:pt x="3709" y="1324"/>
                      </a:lnTo>
                      <a:lnTo>
                        <a:pt x="3715" y="1319"/>
                      </a:lnTo>
                      <a:lnTo>
                        <a:pt x="3720" y="1310"/>
                      </a:lnTo>
                      <a:lnTo>
                        <a:pt x="3726" y="1298"/>
                      </a:lnTo>
                      <a:lnTo>
                        <a:pt x="3728" y="1282"/>
                      </a:lnTo>
                      <a:lnTo>
                        <a:pt x="3728" y="1262"/>
                      </a:lnTo>
                      <a:lnTo>
                        <a:pt x="3724" y="1242"/>
                      </a:lnTo>
                      <a:lnTo>
                        <a:pt x="3717" y="1218"/>
                      </a:lnTo>
                      <a:lnTo>
                        <a:pt x="3705" y="1192"/>
                      </a:lnTo>
                      <a:lnTo>
                        <a:pt x="3691" y="1165"/>
                      </a:lnTo>
                      <a:lnTo>
                        <a:pt x="3680" y="1150"/>
                      </a:lnTo>
                      <a:lnTo>
                        <a:pt x="3668" y="1136"/>
                      </a:lnTo>
                      <a:lnTo>
                        <a:pt x="3654" y="1121"/>
                      </a:lnTo>
                      <a:lnTo>
                        <a:pt x="3639" y="1107"/>
                      </a:lnTo>
                      <a:lnTo>
                        <a:pt x="3607" y="1078"/>
                      </a:lnTo>
                      <a:lnTo>
                        <a:pt x="3574" y="1050"/>
                      </a:lnTo>
                      <a:lnTo>
                        <a:pt x="3542" y="1022"/>
                      </a:lnTo>
                      <a:lnTo>
                        <a:pt x="3514" y="995"/>
                      </a:lnTo>
                      <a:lnTo>
                        <a:pt x="3503" y="982"/>
                      </a:lnTo>
                      <a:lnTo>
                        <a:pt x="3494" y="970"/>
                      </a:lnTo>
                      <a:lnTo>
                        <a:pt x="3487" y="959"/>
                      </a:lnTo>
                      <a:lnTo>
                        <a:pt x="3483" y="947"/>
                      </a:lnTo>
                      <a:lnTo>
                        <a:pt x="3470" y="908"/>
                      </a:lnTo>
                      <a:lnTo>
                        <a:pt x="3444" y="840"/>
                      </a:lnTo>
                      <a:lnTo>
                        <a:pt x="3409" y="751"/>
                      </a:lnTo>
                      <a:lnTo>
                        <a:pt x="3370" y="648"/>
                      </a:lnTo>
                      <a:lnTo>
                        <a:pt x="3331" y="538"/>
                      </a:lnTo>
                      <a:lnTo>
                        <a:pt x="3294" y="428"/>
                      </a:lnTo>
                      <a:lnTo>
                        <a:pt x="3279" y="375"/>
                      </a:lnTo>
                      <a:lnTo>
                        <a:pt x="3264" y="326"/>
                      </a:lnTo>
                      <a:lnTo>
                        <a:pt x="3253" y="279"/>
                      </a:lnTo>
                      <a:lnTo>
                        <a:pt x="3246" y="239"/>
                      </a:lnTo>
                      <a:lnTo>
                        <a:pt x="3242" y="220"/>
                      </a:lnTo>
                      <a:lnTo>
                        <a:pt x="3238" y="203"/>
                      </a:lnTo>
                      <a:lnTo>
                        <a:pt x="3233" y="186"/>
                      </a:lnTo>
                      <a:lnTo>
                        <a:pt x="3227" y="170"/>
                      </a:lnTo>
                      <a:lnTo>
                        <a:pt x="3220" y="156"/>
                      </a:lnTo>
                      <a:lnTo>
                        <a:pt x="3212" y="141"/>
                      </a:lnTo>
                      <a:lnTo>
                        <a:pt x="3205" y="129"/>
                      </a:lnTo>
                      <a:lnTo>
                        <a:pt x="3196" y="116"/>
                      </a:lnTo>
                      <a:lnTo>
                        <a:pt x="3188" y="106"/>
                      </a:lnTo>
                      <a:lnTo>
                        <a:pt x="3177" y="96"/>
                      </a:lnTo>
                      <a:lnTo>
                        <a:pt x="3168" y="85"/>
                      </a:lnTo>
                      <a:lnTo>
                        <a:pt x="3157" y="77"/>
                      </a:lnTo>
                      <a:lnTo>
                        <a:pt x="3136" y="62"/>
                      </a:lnTo>
                      <a:lnTo>
                        <a:pt x="3114" y="48"/>
                      </a:lnTo>
                      <a:lnTo>
                        <a:pt x="3092" y="37"/>
                      </a:lnTo>
                      <a:lnTo>
                        <a:pt x="3068" y="28"/>
                      </a:lnTo>
                      <a:lnTo>
                        <a:pt x="3045" y="21"/>
                      </a:lnTo>
                      <a:lnTo>
                        <a:pt x="3025" y="16"/>
                      </a:lnTo>
                      <a:lnTo>
                        <a:pt x="2986" y="9"/>
                      </a:lnTo>
                      <a:lnTo>
                        <a:pt x="2956" y="4"/>
                      </a:lnTo>
                      <a:lnTo>
                        <a:pt x="2930" y="1"/>
                      </a:lnTo>
                      <a:lnTo>
                        <a:pt x="2899" y="0"/>
                      </a:lnTo>
                      <a:lnTo>
                        <a:pt x="2882" y="1"/>
                      </a:lnTo>
                      <a:lnTo>
                        <a:pt x="2865" y="1"/>
                      </a:lnTo>
                      <a:lnTo>
                        <a:pt x="2847" y="2"/>
                      </a:lnTo>
                      <a:lnTo>
                        <a:pt x="2828" y="4"/>
                      </a:lnTo>
                      <a:lnTo>
                        <a:pt x="2810" y="8"/>
                      </a:lnTo>
                      <a:lnTo>
                        <a:pt x="2789" y="11"/>
                      </a:lnTo>
                      <a:lnTo>
                        <a:pt x="2769" y="15"/>
                      </a:lnTo>
                      <a:lnTo>
                        <a:pt x="2749" y="20"/>
                      </a:lnTo>
                      <a:lnTo>
                        <a:pt x="2728" y="25"/>
                      </a:lnTo>
                      <a:lnTo>
                        <a:pt x="2708" y="32"/>
                      </a:lnTo>
                      <a:lnTo>
                        <a:pt x="2687" y="40"/>
                      </a:lnTo>
                      <a:lnTo>
                        <a:pt x="2667" y="48"/>
                      </a:lnTo>
                      <a:lnTo>
                        <a:pt x="2647" y="59"/>
                      </a:lnTo>
                      <a:lnTo>
                        <a:pt x="2623" y="73"/>
                      </a:lnTo>
                      <a:lnTo>
                        <a:pt x="2598" y="88"/>
                      </a:lnTo>
                      <a:lnTo>
                        <a:pt x="2572" y="107"/>
                      </a:lnTo>
                      <a:lnTo>
                        <a:pt x="2545" y="127"/>
                      </a:lnTo>
                      <a:lnTo>
                        <a:pt x="2519" y="149"/>
                      </a:lnTo>
                      <a:lnTo>
                        <a:pt x="2491" y="172"/>
                      </a:lnTo>
                      <a:lnTo>
                        <a:pt x="2463" y="197"/>
                      </a:lnTo>
                      <a:lnTo>
                        <a:pt x="2437" y="223"/>
                      </a:lnTo>
                      <a:lnTo>
                        <a:pt x="2411" y="250"/>
                      </a:lnTo>
                      <a:lnTo>
                        <a:pt x="2385" y="278"/>
                      </a:lnTo>
                      <a:lnTo>
                        <a:pt x="2363" y="306"/>
                      </a:lnTo>
                      <a:lnTo>
                        <a:pt x="2343" y="335"/>
                      </a:lnTo>
                      <a:lnTo>
                        <a:pt x="2322" y="364"/>
                      </a:lnTo>
                      <a:lnTo>
                        <a:pt x="2307" y="392"/>
                      </a:lnTo>
                      <a:lnTo>
                        <a:pt x="2292" y="420"/>
                      </a:lnTo>
                      <a:lnTo>
                        <a:pt x="2267" y="482"/>
                      </a:lnTo>
                      <a:lnTo>
                        <a:pt x="2239" y="548"/>
                      </a:lnTo>
                      <a:lnTo>
                        <a:pt x="2209" y="615"/>
                      </a:lnTo>
                      <a:lnTo>
                        <a:pt x="2179" y="681"/>
                      </a:lnTo>
                      <a:lnTo>
                        <a:pt x="2155" y="739"/>
                      </a:lnTo>
                      <a:lnTo>
                        <a:pt x="2135" y="786"/>
                      </a:lnTo>
                      <a:lnTo>
                        <a:pt x="2122" y="818"/>
                      </a:lnTo>
                      <a:lnTo>
                        <a:pt x="2116" y="829"/>
                      </a:lnTo>
                      <a:close/>
                    </a:path>
                  </a:pathLst>
                </a:custGeom>
                <a:solidFill>
                  <a:srgbClr val="774c3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5" name="CustomShape 235"/>
                <p:cNvSpPr/>
                <p:nvPr/>
              </p:nvSpPr>
              <p:spPr>
                <a:xfrm>
                  <a:off x="6982560" y="1958400"/>
                  <a:ext cx="585000" cy="277920"/>
                </a:xfrm>
                <a:custGeom>
                  <a:avLst/>
                  <a:gdLst/>
                  <a:ahLst/>
                  <a:rect l="l" t="t" r="r" b="b"/>
                  <a:pathLst>
                    <a:path w="2869" h="644">
                      <a:moveTo>
                        <a:pt x="2869" y="173"/>
                      </a:moveTo>
                      <a:lnTo>
                        <a:pt x="2865" y="166"/>
                      </a:lnTo>
                      <a:lnTo>
                        <a:pt x="2847" y="146"/>
                      </a:lnTo>
                      <a:lnTo>
                        <a:pt x="2832" y="134"/>
                      </a:lnTo>
                      <a:lnTo>
                        <a:pt x="2813" y="119"/>
                      </a:lnTo>
                      <a:lnTo>
                        <a:pt x="2789" y="104"/>
                      </a:lnTo>
                      <a:lnTo>
                        <a:pt x="2758" y="88"/>
                      </a:lnTo>
                      <a:lnTo>
                        <a:pt x="2741" y="80"/>
                      </a:lnTo>
                      <a:lnTo>
                        <a:pt x="2722" y="73"/>
                      </a:lnTo>
                      <a:lnTo>
                        <a:pt x="2700" y="64"/>
                      </a:lnTo>
                      <a:lnTo>
                        <a:pt x="2678" y="57"/>
                      </a:lnTo>
                      <a:lnTo>
                        <a:pt x="2654" y="50"/>
                      </a:lnTo>
                      <a:lnTo>
                        <a:pt x="2628" y="43"/>
                      </a:lnTo>
                      <a:lnTo>
                        <a:pt x="2600" y="35"/>
                      </a:lnTo>
                      <a:lnTo>
                        <a:pt x="2568" y="29"/>
                      </a:lnTo>
                      <a:lnTo>
                        <a:pt x="2537" y="23"/>
                      </a:lnTo>
                      <a:lnTo>
                        <a:pt x="2502" y="18"/>
                      </a:lnTo>
                      <a:lnTo>
                        <a:pt x="2465" y="13"/>
                      </a:lnTo>
                      <a:lnTo>
                        <a:pt x="2426" y="8"/>
                      </a:lnTo>
                      <a:lnTo>
                        <a:pt x="2385" y="5"/>
                      </a:lnTo>
                      <a:lnTo>
                        <a:pt x="2340" y="3"/>
                      </a:lnTo>
                      <a:lnTo>
                        <a:pt x="2294" y="1"/>
                      </a:lnTo>
                      <a:lnTo>
                        <a:pt x="2244" y="0"/>
                      </a:lnTo>
                      <a:lnTo>
                        <a:pt x="2151" y="0"/>
                      </a:lnTo>
                      <a:lnTo>
                        <a:pt x="2068" y="1"/>
                      </a:lnTo>
                      <a:lnTo>
                        <a:pt x="1995" y="4"/>
                      </a:lnTo>
                      <a:lnTo>
                        <a:pt x="1932" y="8"/>
                      </a:lnTo>
                      <a:lnTo>
                        <a:pt x="1879" y="13"/>
                      </a:lnTo>
                      <a:lnTo>
                        <a:pt x="1832" y="18"/>
                      </a:lnTo>
                      <a:lnTo>
                        <a:pt x="1791" y="24"/>
                      </a:lnTo>
                      <a:lnTo>
                        <a:pt x="1756" y="29"/>
                      </a:lnTo>
                      <a:lnTo>
                        <a:pt x="1702" y="42"/>
                      </a:lnTo>
                      <a:lnTo>
                        <a:pt x="1658" y="52"/>
                      </a:lnTo>
                      <a:lnTo>
                        <a:pt x="1638" y="56"/>
                      </a:lnTo>
                      <a:lnTo>
                        <a:pt x="1617" y="58"/>
                      </a:lnTo>
                      <a:lnTo>
                        <a:pt x="1597" y="60"/>
                      </a:lnTo>
                      <a:lnTo>
                        <a:pt x="1573" y="60"/>
                      </a:lnTo>
                      <a:lnTo>
                        <a:pt x="1541" y="61"/>
                      </a:lnTo>
                      <a:lnTo>
                        <a:pt x="1497" y="62"/>
                      </a:lnTo>
                      <a:lnTo>
                        <a:pt x="1439" y="64"/>
                      </a:lnTo>
                      <a:lnTo>
                        <a:pt x="1372" y="69"/>
                      </a:lnTo>
                      <a:lnTo>
                        <a:pt x="1217" y="77"/>
                      </a:lnTo>
                      <a:lnTo>
                        <a:pt x="1044" y="88"/>
                      </a:lnTo>
                      <a:lnTo>
                        <a:pt x="872" y="101"/>
                      </a:lnTo>
                      <a:lnTo>
                        <a:pt x="712" y="113"/>
                      </a:lnTo>
                      <a:lnTo>
                        <a:pt x="644" y="118"/>
                      </a:lnTo>
                      <a:lnTo>
                        <a:pt x="582" y="125"/>
                      </a:lnTo>
                      <a:lnTo>
                        <a:pt x="534" y="129"/>
                      </a:lnTo>
                      <a:lnTo>
                        <a:pt x="497" y="134"/>
                      </a:lnTo>
                      <a:lnTo>
                        <a:pt x="467" y="138"/>
                      </a:lnTo>
                      <a:lnTo>
                        <a:pt x="438" y="143"/>
                      </a:lnTo>
                      <a:lnTo>
                        <a:pt x="406" y="149"/>
                      </a:lnTo>
                      <a:lnTo>
                        <a:pt x="375" y="157"/>
                      </a:lnTo>
                      <a:lnTo>
                        <a:pt x="343" y="165"/>
                      </a:lnTo>
                      <a:lnTo>
                        <a:pt x="312" y="174"/>
                      </a:lnTo>
                      <a:lnTo>
                        <a:pt x="280" y="185"/>
                      </a:lnTo>
                      <a:lnTo>
                        <a:pt x="249" y="195"/>
                      </a:lnTo>
                      <a:lnTo>
                        <a:pt x="221" y="207"/>
                      </a:lnTo>
                      <a:lnTo>
                        <a:pt x="191" y="219"/>
                      </a:lnTo>
                      <a:lnTo>
                        <a:pt x="165" y="231"/>
                      </a:lnTo>
                      <a:lnTo>
                        <a:pt x="141" y="245"/>
                      </a:lnTo>
                      <a:lnTo>
                        <a:pt x="117" y="258"/>
                      </a:lnTo>
                      <a:lnTo>
                        <a:pt x="97" y="273"/>
                      </a:lnTo>
                      <a:lnTo>
                        <a:pt x="80" y="287"/>
                      </a:lnTo>
                      <a:lnTo>
                        <a:pt x="65" y="303"/>
                      </a:lnTo>
                      <a:lnTo>
                        <a:pt x="41" y="331"/>
                      </a:lnTo>
                      <a:lnTo>
                        <a:pt x="21" y="357"/>
                      </a:lnTo>
                      <a:lnTo>
                        <a:pt x="13" y="369"/>
                      </a:lnTo>
                      <a:lnTo>
                        <a:pt x="8" y="382"/>
                      </a:lnTo>
                      <a:lnTo>
                        <a:pt x="4" y="394"/>
                      </a:lnTo>
                      <a:lnTo>
                        <a:pt x="0" y="407"/>
                      </a:lnTo>
                      <a:lnTo>
                        <a:pt x="0" y="419"/>
                      </a:lnTo>
                      <a:lnTo>
                        <a:pt x="2" y="432"/>
                      </a:lnTo>
                      <a:lnTo>
                        <a:pt x="4" y="444"/>
                      </a:lnTo>
                      <a:lnTo>
                        <a:pt x="9" y="457"/>
                      </a:lnTo>
                      <a:lnTo>
                        <a:pt x="17" y="471"/>
                      </a:lnTo>
                      <a:lnTo>
                        <a:pt x="26" y="485"/>
                      </a:lnTo>
                      <a:lnTo>
                        <a:pt x="39" y="501"/>
                      </a:lnTo>
                      <a:lnTo>
                        <a:pt x="52" y="518"/>
                      </a:lnTo>
                      <a:lnTo>
                        <a:pt x="69" y="533"/>
                      </a:lnTo>
                      <a:lnTo>
                        <a:pt x="87" y="548"/>
                      </a:lnTo>
                      <a:lnTo>
                        <a:pt x="108" y="561"/>
                      </a:lnTo>
                      <a:lnTo>
                        <a:pt x="128" y="573"/>
                      </a:lnTo>
                      <a:lnTo>
                        <a:pt x="152" y="583"/>
                      </a:lnTo>
                      <a:lnTo>
                        <a:pt x="176" y="592"/>
                      </a:lnTo>
                      <a:lnTo>
                        <a:pt x="204" y="600"/>
                      </a:lnTo>
                      <a:lnTo>
                        <a:pt x="232" y="607"/>
                      </a:lnTo>
                      <a:lnTo>
                        <a:pt x="262" y="613"/>
                      </a:lnTo>
                      <a:lnTo>
                        <a:pt x="295" y="618"/>
                      </a:lnTo>
                      <a:lnTo>
                        <a:pt x="328" y="622"/>
                      </a:lnTo>
                      <a:lnTo>
                        <a:pt x="365" y="625"/>
                      </a:lnTo>
                      <a:lnTo>
                        <a:pt x="403" y="629"/>
                      </a:lnTo>
                      <a:lnTo>
                        <a:pt x="443" y="632"/>
                      </a:lnTo>
                      <a:lnTo>
                        <a:pt x="484" y="633"/>
                      </a:lnTo>
                      <a:lnTo>
                        <a:pt x="529" y="635"/>
                      </a:lnTo>
                      <a:lnTo>
                        <a:pt x="573" y="635"/>
                      </a:lnTo>
                      <a:lnTo>
                        <a:pt x="621" y="635"/>
                      </a:lnTo>
                      <a:lnTo>
                        <a:pt x="671" y="635"/>
                      </a:lnTo>
                      <a:lnTo>
                        <a:pt x="722" y="633"/>
                      </a:lnTo>
                      <a:lnTo>
                        <a:pt x="825" y="629"/>
                      </a:lnTo>
                      <a:lnTo>
                        <a:pt x="925" y="624"/>
                      </a:lnTo>
                      <a:lnTo>
                        <a:pt x="1022" y="620"/>
                      </a:lnTo>
                      <a:lnTo>
                        <a:pt x="1109" y="618"/>
                      </a:lnTo>
                      <a:lnTo>
                        <a:pt x="1148" y="618"/>
                      </a:lnTo>
                      <a:lnTo>
                        <a:pt x="1183" y="618"/>
                      </a:lnTo>
                      <a:lnTo>
                        <a:pt x="1215" y="620"/>
                      </a:lnTo>
                      <a:lnTo>
                        <a:pt x="1241" y="623"/>
                      </a:lnTo>
                      <a:lnTo>
                        <a:pt x="1285" y="630"/>
                      </a:lnTo>
                      <a:lnTo>
                        <a:pt x="1328" y="635"/>
                      </a:lnTo>
                      <a:lnTo>
                        <a:pt x="1369" y="639"/>
                      </a:lnTo>
                      <a:lnTo>
                        <a:pt x="1406" y="642"/>
                      </a:lnTo>
                      <a:lnTo>
                        <a:pt x="1441" y="644"/>
                      </a:lnTo>
                      <a:lnTo>
                        <a:pt x="1473" y="644"/>
                      </a:lnTo>
                      <a:lnTo>
                        <a:pt x="1487" y="644"/>
                      </a:lnTo>
                      <a:lnTo>
                        <a:pt x="1502" y="643"/>
                      </a:lnTo>
                      <a:lnTo>
                        <a:pt x="1515" y="641"/>
                      </a:lnTo>
                      <a:lnTo>
                        <a:pt x="1526" y="639"/>
                      </a:lnTo>
                      <a:lnTo>
                        <a:pt x="1539" y="636"/>
                      </a:lnTo>
                      <a:lnTo>
                        <a:pt x="1552" y="631"/>
                      </a:lnTo>
                      <a:lnTo>
                        <a:pt x="1565" y="624"/>
                      </a:lnTo>
                      <a:lnTo>
                        <a:pt x="1578" y="616"/>
                      </a:lnTo>
                      <a:lnTo>
                        <a:pt x="1602" y="597"/>
                      </a:lnTo>
                      <a:lnTo>
                        <a:pt x="1628" y="577"/>
                      </a:lnTo>
                      <a:lnTo>
                        <a:pt x="1649" y="556"/>
                      </a:lnTo>
                      <a:lnTo>
                        <a:pt x="1665" y="539"/>
                      </a:lnTo>
                      <a:lnTo>
                        <a:pt x="1678" y="527"/>
                      </a:lnTo>
                      <a:lnTo>
                        <a:pt x="1682" y="522"/>
                      </a:lnTo>
                      <a:lnTo>
                        <a:pt x="1686" y="520"/>
                      </a:lnTo>
                      <a:lnTo>
                        <a:pt x="1693" y="512"/>
                      </a:lnTo>
                      <a:lnTo>
                        <a:pt x="1704" y="501"/>
                      </a:lnTo>
                      <a:lnTo>
                        <a:pt x="1715" y="488"/>
                      </a:lnTo>
                      <a:lnTo>
                        <a:pt x="1721" y="479"/>
                      </a:lnTo>
                      <a:lnTo>
                        <a:pt x="1725" y="472"/>
                      </a:lnTo>
                      <a:lnTo>
                        <a:pt x="1728" y="464"/>
                      </a:lnTo>
                      <a:lnTo>
                        <a:pt x="1730" y="455"/>
                      </a:lnTo>
                      <a:lnTo>
                        <a:pt x="1730" y="447"/>
                      </a:lnTo>
                      <a:lnTo>
                        <a:pt x="1728" y="439"/>
                      </a:lnTo>
                      <a:lnTo>
                        <a:pt x="1725" y="431"/>
                      </a:lnTo>
                      <a:lnTo>
                        <a:pt x="1717" y="423"/>
                      </a:lnTo>
                      <a:lnTo>
                        <a:pt x="1708" y="416"/>
                      </a:lnTo>
                      <a:lnTo>
                        <a:pt x="1697" y="409"/>
                      </a:lnTo>
                      <a:lnTo>
                        <a:pt x="1682" y="401"/>
                      </a:lnTo>
                      <a:lnTo>
                        <a:pt x="1665" y="394"/>
                      </a:lnTo>
                      <a:lnTo>
                        <a:pt x="1628" y="382"/>
                      </a:lnTo>
                      <a:lnTo>
                        <a:pt x="1589" y="369"/>
                      </a:lnTo>
                      <a:lnTo>
                        <a:pt x="1552" y="360"/>
                      </a:lnTo>
                      <a:lnTo>
                        <a:pt x="1523" y="353"/>
                      </a:lnTo>
                      <a:lnTo>
                        <a:pt x="1500" y="348"/>
                      </a:lnTo>
                      <a:lnTo>
                        <a:pt x="1493" y="345"/>
                      </a:lnTo>
                      <a:lnTo>
                        <a:pt x="1474" y="350"/>
                      </a:lnTo>
                      <a:lnTo>
                        <a:pt x="1424" y="359"/>
                      </a:lnTo>
                      <a:lnTo>
                        <a:pt x="1352" y="372"/>
                      </a:lnTo>
                      <a:lnTo>
                        <a:pt x="1261" y="388"/>
                      </a:lnTo>
                      <a:lnTo>
                        <a:pt x="1161" y="405"/>
                      </a:lnTo>
                      <a:lnTo>
                        <a:pt x="1059" y="420"/>
                      </a:lnTo>
                      <a:lnTo>
                        <a:pt x="1011" y="426"/>
                      </a:lnTo>
                      <a:lnTo>
                        <a:pt x="964" y="433"/>
                      </a:lnTo>
                      <a:lnTo>
                        <a:pt x="922" y="437"/>
                      </a:lnTo>
                      <a:lnTo>
                        <a:pt x="881" y="440"/>
                      </a:lnTo>
                      <a:lnTo>
                        <a:pt x="809" y="443"/>
                      </a:lnTo>
                      <a:lnTo>
                        <a:pt x="738" y="444"/>
                      </a:lnTo>
                      <a:lnTo>
                        <a:pt x="671" y="445"/>
                      </a:lnTo>
                      <a:lnTo>
                        <a:pt x="612" y="445"/>
                      </a:lnTo>
                      <a:lnTo>
                        <a:pt x="562" y="444"/>
                      </a:lnTo>
                      <a:lnTo>
                        <a:pt x="525" y="443"/>
                      </a:lnTo>
                      <a:lnTo>
                        <a:pt x="499" y="442"/>
                      </a:lnTo>
                      <a:lnTo>
                        <a:pt x="490" y="442"/>
                      </a:lnTo>
                      <a:lnTo>
                        <a:pt x="493" y="440"/>
                      </a:lnTo>
                      <a:lnTo>
                        <a:pt x="499" y="434"/>
                      </a:lnTo>
                      <a:lnTo>
                        <a:pt x="512" y="425"/>
                      </a:lnTo>
                      <a:lnTo>
                        <a:pt x="529" y="414"/>
                      </a:lnTo>
                      <a:lnTo>
                        <a:pt x="542" y="409"/>
                      </a:lnTo>
                      <a:lnTo>
                        <a:pt x="553" y="403"/>
                      </a:lnTo>
                      <a:lnTo>
                        <a:pt x="568" y="396"/>
                      </a:lnTo>
                      <a:lnTo>
                        <a:pt x="584" y="391"/>
                      </a:lnTo>
                      <a:lnTo>
                        <a:pt x="603" y="385"/>
                      </a:lnTo>
                      <a:lnTo>
                        <a:pt x="623" y="380"/>
                      </a:lnTo>
                      <a:lnTo>
                        <a:pt x="645" y="375"/>
                      </a:lnTo>
                      <a:lnTo>
                        <a:pt x="670" y="369"/>
                      </a:lnTo>
                      <a:lnTo>
                        <a:pt x="722" y="360"/>
                      </a:lnTo>
                      <a:lnTo>
                        <a:pt x="783" y="350"/>
                      </a:lnTo>
                      <a:lnTo>
                        <a:pt x="851" y="339"/>
                      </a:lnTo>
                      <a:lnTo>
                        <a:pt x="933" y="329"/>
                      </a:lnTo>
                      <a:lnTo>
                        <a:pt x="977" y="325"/>
                      </a:lnTo>
                      <a:lnTo>
                        <a:pt x="1027" y="320"/>
                      </a:lnTo>
                      <a:lnTo>
                        <a:pt x="1079" y="316"/>
                      </a:lnTo>
                      <a:lnTo>
                        <a:pt x="1135" y="313"/>
                      </a:lnTo>
                      <a:lnTo>
                        <a:pt x="1196" y="310"/>
                      </a:lnTo>
                      <a:lnTo>
                        <a:pt x="1261" y="308"/>
                      </a:lnTo>
                      <a:lnTo>
                        <a:pt x="1332" y="307"/>
                      </a:lnTo>
                      <a:lnTo>
                        <a:pt x="1408" y="306"/>
                      </a:lnTo>
                      <a:lnTo>
                        <a:pt x="1547" y="307"/>
                      </a:lnTo>
                      <a:lnTo>
                        <a:pt x="1660" y="308"/>
                      </a:lnTo>
                      <a:lnTo>
                        <a:pt x="1749" y="311"/>
                      </a:lnTo>
                      <a:lnTo>
                        <a:pt x="1817" y="313"/>
                      </a:lnTo>
                      <a:lnTo>
                        <a:pt x="1866" y="316"/>
                      </a:lnTo>
                      <a:lnTo>
                        <a:pt x="1895" y="319"/>
                      </a:lnTo>
                      <a:lnTo>
                        <a:pt x="1914" y="321"/>
                      </a:lnTo>
                      <a:lnTo>
                        <a:pt x="1918" y="321"/>
                      </a:lnTo>
                      <a:lnTo>
                        <a:pt x="1927" y="324"/>
                      </a:lnTo>
                      <a:lnTo>
                        <a:pt x="1953" y="331"/>
                      </a:lnTo>
                      <a:lnTo>
                        <a:pt x="1995" y="341"/>
                      </a:lnTo>
                      <a:lnTo>
                        <a:pt x="2049" y="354"/>
                      </a:lnTo>
                      <a:lnTo>
                        <a:pt x="2081" y="359"/>
                      </a:lnTo>
                      <a:lnTo>
                        <a:pt x="2116" y="364"/>
                      </a:lnTo>
                      <a:lnTo>
                        <a:pt x="2151" y="368"/>
                      </a:lnTo>
                      <a:lnTo>
                        <a:pt x="2190" y="371"/>
                      </a:lnTo>
                      <a:lnTo>
                        <a:pt x="2231" y="373"/>
                      </a:lnTo>
                      <a:lnTo>
                        <a:pt x="2274" y="375"/>
                      </a:lnTo>
                      <a:lnTo>
                        <a:pt x="2318" y="375"/>
                      </a:lnTo>
                      <a:lnTo>
                        <a:pt x="2363" y="371"/>
                      </a:lnTo>
                      <a:lnTo>
                        <a:pt x="2407" y="367"/>
                      </a:lnTo>
                      <a:lnTo>
                        <a:pt x="2450" y="362"/>
                      </a:lnTo>
                      <a:lnTo>
                        <a:pt x="2491" y="356"/>
                      </a:lnTo>
                      <a:lnTo>
                        <a:pt x="2528" y="348"/>
                      </a:lnTo>
                      <a:lnTo>
                        <a:pt x="2565" y="339"/>
                      </a:lnTo>
                      <a:lnTo>
                        <a:pt x="2598" y="330"/>
                      </a:lnTo>
                      <a:lnTo>
                        <a:pt x="2628" y="321"/>
                      </a:lnTo>
                      <a:lnTo>
                        <a:pt x="2657" y="311"/>
                      </a:lnTo>
                      <a:lnTo>
                        <a:pt x="2685" y="301"/>
                      </a:lnTo>
                      <a:lnTo>
                        <a:pt x="2709" y="292"/>
                      </a:lnTo>
                      <a:lnTo>
                        <a:pt x="2732" y="281"/>
                      </a:lnTo>
                      <a:lnTo>
                        <a:pt x="2752" y="272"/>
                      </a:lnTo>
                      <a:lnTo>
                        <a:pt x="2785" y="255"/>
                      </a:lnTo>
                      <a:lnTo>
                        <a:pt x="2811" y="242"/>
                      </a:lnTo>
                      <a:lnTo>
                        <a:pt x="2830" y="230"/>
                      </a:lnTo>
                      <a:lnTo>
                        <a:pt x="2843" y="218"/>
                      </a:lnTo>
                      <a:lnTo>
                        <a:pt x="2854" y="207"/>
                      </a:lnTo>
                      <a:lnTo>
                        <a:pt x="2861" y="196"/>
                      </a:lnTo>
                      <a:lnTo>
                        <a:pt x="2865" y="187"/>
                      </a:lnTo>
                      <a:lnTo>
                        <a:pt x="2867" y="180"/>
                      </a:lnTo>
                      <a:lnTo>
                        <a:pt x="2869" y="174"/>
                      </a:lnTo>
                      <a:lnTo>
                        <a:pt x="2869" y="173"/>
                      </a:lnTo>
                      <a:close/>
                    </a:path>
                  </a:pathLst>
                </a:custGeom>
                <a:solidFill>
                  <a:srgbClr val="774c3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6" name="CustomShape 236"/>
                <p:cNvSpPr/>
                <p:nvPr/>
              </p:nvSpPr>
              <p:spPr>
                <a:xfrm>
                  <a:off x="6990480" y="1968120"/>
                  <a:ext cx="558720" cy="204480"/>
                </a:xfrm>
                <a:custGeom>
                  <a:avLst/>
                  <a:gdLst/>
                  <a:ahLst/>
                  <a:rect l="l" t="t" r="r" b="b"/>
                  <a:pathLst>
                    <a:path w="2743" h="475">
                      <a:moveTo>
                        <a:pt x="2739" y="144"/>
                      </a:moveTo>
                      <a:lnTo>
                        <a:pt x="2737" y="140"/>
                      </a:lnTo>
                      <a:lnTo>
                        <a:pt x="2730" y="130"/>
                      </a:lnTo>
                      <a:lnTo>
                        <a:pt x="2724" y="122"/>
                      </a:lnTo>
                      <a:lnTo>
                        <a:pt x="2715" y="115"/>
                      </a:lnTo>
                      <a:lnTo>
                        <a:pt x="2706" y="106"/>
                      </a:lnTo>
                      <a:lnTo>
                        <a:pt x="2695" y="96"/>
                      </a:lnTo>
                      <a:lnTo>
                        <a:pt x="2680" y="87"/>
                      </a:lnTo>
                      <a:lnTo>
                        <a:pt x="2663" y="78"/>
                      </a:lnTo>
                      <a:lnTo>
                        <a:pt x="2643" y="68"/>
                      </a:lnTo>
                      <a:lnTo>
                        <a:pt x="2620" y="59"/>
                      </a:lnTo>
                      <a:lnTo>
                        <a:pt x="2594" y="51"/>
                      </a:lnTo>
                      <a:lnTo>
                        <a:pt x="2565" y="43"/>
                      </a:lnTo>
                      <a:lnTo>
                        <a:pt x="2533" y="37"/>
                      </a:lnTo>
                      <a:lnTo>
                        <a:pt x="2498" y="32"/>
                      </a:lnTo>
                      <a:lnTo>
                        <a:pt x="2426" y="24"/>
                      </a:lnTo>
                      <a:lnTo>
                        <a:pt x="2357" y="15"/>
                      </a:lnTo>
                      <a:lnTo>
                        <a:pt x="2294" y="9"/>
                      </a:lnTo>
                      <a:lnTo>
                        <a:pt x="2229" y="4"/>
                      </a:lnTo>
                      <a:lnTo>
                        <a:pt x="2166" y="1"/>
                      </a:lnTo>
                      <a:lnTo>
                        <a:pt x="2101" y="0"/>
                      </a:lnTo>
                      <a:lnTo>
                        <a:pt x="2068" y="0"/>
                      </a:lnTo>
                      <a:lnTo>
                        <a:pt x="2033" y="1"/>
                      </a:lnTo>
                      <a:lnTo>
                        <a:pt x="1995" y="2"/>
                      </a:lnTo>
                      <a:lnTo>
                        <a:pt x="1958" y="4"/>
                      </a:lnTo>
                      <a:lnTo>
                        <a:pt x="1921" y="6"/>
                      </a:lnTo>
                      <a:lnTo>
                        <a:pt x="1882" y="9"/>
                      </a:lnTo>
                      <a:lnTo>
                        <a:pt x="1845" y="13"/>
                      </a:lnTo>
                      <a:lnTo>
                        <a:pt x="1810" y="17"/>
                      </a:lnTo>
                      <a:lnTo>
                        <a:pt x="1741" y="26"/>
                      </a:lnTo>
                      <a:lnTo>
                        <a:pt x="1680" y="35"/>
                      </a:lnTo>
                      <a:lnTo>
                        <a:pt x="1630" y="43"/>
                      </a:lnTo>
                      <a:lnTo>
                        <a:pt x="1589" y="51"/>
                      </a:lnTo>
                      <a:lnTo>
                        <a:pt x="1563" y="56"/>
                      </a:lnTo>
                      <a:lnTo>
                        <a:pt x="1556" y="58"/>
                      </a:lnTo>
                      <a:lnTo>
                        <a:pt x="1515" y="60"/>
                      </a:lnTo>
                      <a:lnTo>
                        <a:pt x="1409" y="65"/>
                      </a:lnTo>
                      <a:lnTo>
                        <a:pt x="1256" y="73"/>
                      </a:lnTo>
                      <a:lnTo>
                        <a:pt x="1078" y="83"/>
                      </a:lnTo>
                      <a:lnTo>
                        <a:pt x="892" y="93"/>
                      </a:lnTo>
                      <a:lnTo>
                        <a:pt x="723" y="105"/>
                      </a:lnTo>
                      <a:lnTo>
                        <a:pt x="649" y="110"/>
                      </a:lnTo>
                      <a:lnTo>
                        <a:pt x="588" y="115"/>
                      </a:lnTo>
                      <a:lnTo>
                        <a:pt x="540" y="120"/>
                      </a:lnTo>
                      <a:lnTo>
                        <a:pt x="508" y="125"/>
                      </a:lnTo>
                      <a:lnTo>
                        <a:pt x="458" y="136"/>
                      </a:lnTo>
                      <a:lnTo>
                        <a:pt x="401" y="151"/>
                      </a:lnTo>
                      <a:lnTo>
                        <a:pt x="338" y="169"/>
                      </a:lnTo>
                      <a:lnTo>
                        <a:pt x="275" y="190"/>
                      </a:lnTo>
                      <a:lnTo>
                        <a:pt x="215" y="210"/>
                      </a:lnTo>
                      <a:lnTo>
                        <a:pt x="163" y="231"/>
                      </a:lnTo>
                      <a:lnTo>
                        <a:pt x="141" y="242"/>
                      </a:lnTo>
                      <a:lnTo>
                        <a:pt x="121" y="251"/>
                      </a:lnTo>
                      <a:lnTo>
                        <a:pt x="106" y="260"/>
                      </a:lnTo>
                      <a:lnTo>
                        <a:pt x="93" y="267"/>
                      </a:lnTo>
                      <a:lnTo>
                        <a:pt x="72" y="283"/>
                      </a:lnTo>
                      <a:lnTo>
                        <a:pt x="52" y="297"/>
                      </a:lnTo>
                      <a:lnTo>
                        <a:pt x="32" y="309"/>
                      </a:lnTo>
                      <a:lnTo>
                        <a:pt x="17" y="322"/>
                      </a:lnTo>
                      <a:lnTo>
                        <a:pt x="9" y="329"/>
                      </a:lnTo>
                      <a:lnTo>
                        <a:pt x="6" y="336"/>
                      </a:lnTo>
                      <a:lnTo>
                        <a:pt x="2" y="342"/>
                      </a:lnTo>
                      <a:lnTo>
                        <a:pt x="0" y="350"/>
                      </a:lnTo>
                      <a:lnTo>
                        <a:pt x="0" y="358"/>
                      </a:lnTo>
                      <a:lnTo>
                        <a:pt x="2" y="366"/>
                      </a:lnTo>
                      <a:lnTo>
                        <a:pt x="6" y="375"/>
                      </a:lnTo>
                      <a:lnTo>
                        <a:pt x="11" y="385"/>
                      </a:lnTo>
                      <a:lnTo>
                        <a:pt x="28" y="404"/>
                      </a:lnTo>
                      <a:lnTo>
                        <a:pt x="43" y="421"/>
                      </a:lnTo>
                      <a:lnTo>
                        <a:pt x="50" y="429"/>
                      </a:lnTo>
                      <a:lnTo>
                        <a:pt x="58" y="437"/>
                      </a:lnTo>
                      <a:lnTo>
                        <a:pt x="67" y="444"/>
                      </a:lnTo>
                      <a:lnTo>
                        <a:pt x="76" y="450"/>
                      </a:lnTo>
                      <a:lnTo>
                        <a:pt x="85" y="455"/>
                      </a:lnTo>
                      <a:lnTo>
                        <a:pt x="97" y="460"/>
                      </a:lnTo>
                      <a:lnTo>
                        <a:pt x="110" y="465"/>
                      </a:lnTo>
                      <a:lnTo>
                        <a:pt x="124" y="469"/>
                      </a:lnTo>
                      <a:lnTo>
                        <a:pt x="141" y="472"/>
                      </a:lnTo>
                      <a:lnTo>
                        <a:pt x="158" y="474"/>
                      </a:lnTo>
                      <a:lnTo>
                        <a:pt x="178" y="475"/>
                      </a:lnTo>
                      <a:lnTo>
                        <a:pt x="200" y="475"/>
                      </a:lnTo>
                      <a:lnTo>
                        <a:pt x="223" y="475"/>
                      </a:lnTo>
                      <a:lnTo>
                        <a:pt x="243" y="473"/>
                      </a:lnTo>
                      <a:lnTo>
                        <a:pt x="260" y="470"/>
                      </a:lnTo>
                      <a:lnTo>
                        <a:pt x="276" y="467"/>
                      </a:lnTo>
                      <a:lnTo>
                        <a:pt x="289" y="461"/>
                      </a:lnTo>
                      <a:lnTo>
                        <a:pt x="304" y="455"/>
                      </a:lnTo>
                      <a:lnTo>
                        <a:pt x="317" y="449"/>
                      </a:lnTo>
                      <a:lnTo>
                        <a:pt x="332" y="442"/>
                      </a:lnTo>
                      <a:lnTo>
                        <a:pt x="362" y="424"/>
                      </a:lnTo>
                      <a:lnTo>
                        <a:pt x="397" y="405"/>
                      </a:lnTo>
                      <a:lnTo>
                        <a:pt x="417" y="395"/>
                      </a:lnTo>
                      <a:lnTo>
                        <a:pt x="441" y="385"/>
                      </a:lnTo>
                      <a:lnTo>
                        <a:pt x="469" y="373"/>
                      </a:lnTo>
                      <a:lnTo>
                        <a:pt x="501" y="362"/>
                      </a:lnTo>
                      <a:lnTo>
                        <a:pt x="536" y="350"/>
                      </a:lnTo>
                      <a:lnTo>
                        <a:pt x="571" y="340"/>
                      </a:lnTo>
                      <a:lnTo>
                        <a:pt x="608" y="330"/>
                      </a:lnTo>
                      <a:lnTo>
                        <a:pt x="647" y="320"/>
                      </a:lnTo>
                      <a:lnTo>
                        <a:pt x="686" y="312"/>
                      </a:lnTo>
                      <a:lnTo>
                        <a:pt x="727" y="304"/>
                      </a:lnTo>
                      <a:lnTo>
                        <a:pt x="768" y="297"/>
                      </a:lnTo>
                      <a:lnTo>
                        <a:pt x="812" y="289"/>
                      </a:lnTo>
                      <a:lnTo>
                        <a:pt x="855" y="283"/>
                      </a:lnTo>
                      <a:lnTo>
                        <a:pt x="901" y="277"/>
                      </a:lnTo>
                      <a:lnTo>
                        <a:pt x="946" y="273"/>
                      </a:lnTo>
                      <a:lnTo>
                        <a:pt x="994" y="269"/>
                      </a:lnTo>
                      <a:lnTo>
                        <a:pt x="1040" y="265"/>
                      </a:lnTo>
                      <a:lnTo>
                        <a:pt x="1089" y="262"/>
                      </a:lnTo>
                      <a:lnTo>
                        <a:pt x="1139" y="260"/>
                      </a:lnTo>
                      <a:lnTo>
                        <a:pt x="1187" y="259"/>
                      </a:lnTo>
                      <a:lnTo>
                        <a:pt x="1291" y="258"/>
                      </a:lnTo>
                      <a:lnTo>
                        <a:pt x="1396" y="257"/>
                      </a:lnTo>
                      <a:lnTo>
                        <a:pt x="1502" y="256"/>
                      </a:lnTo>
                      <a:lnTo>
                        <a:pt x="1606" y="257"/>
                      </a:lnTo>
                      <a:lnTo>
                        <a:pt x="1699" y="258"/>
                      </a:lnTo>
                      <a:lnTo>
                        <a:pt x="1782" y="260"/>
                      </a:lnTo>
                      <a:lnTo>
                        <a:pt x="1819" y="262"/>
                      </a:lnTo>
                      <a:lnTo>
                        <a:pt x="1851" y="263"/>
                      </a:lnTo>
                      <a:lnTo>
                        <a:pt x="1879" y="265"/>
                      </a:lnTo>
                      <a:lnTo>
                        <a:pt x="1901" y="267"/>
                      </a:lnTo>
                      <a:lnTo>
                        <a:pt x="1919" y="272"/>
                      </a:lnTo>
                      <a:lnTo>
                        <a:pt x="1940" y="276"/>
                      </a:lnTo>
                      <a:lnTo>
                        <a:pt x="1960" y="282"/>
                      </a:lnTo>
                      <a:lnTo>
                        <a:pt x="1982" y="288"/>
                      </a:lnTo>
                      <a:lnTo>
                        <a:pt x="2029" y="303"/>
                      </a:lnTo>
                      <a:lnTo>
                        <a:pt x="2083" y="316"/>
                      </a:lnTo>
                      <a:lnTo>
                        <a:pt x="2110" y="322"/>
                      </a:lnTo>
                      <a:lnTo>
                        <a:pt x="2142" y="328"/>
                      </a:lnTo>
                      <a:lnTo>
                        <a:pt x="2173" y="331"/>
                      </a:lnTo>
                      <a:lnTo>
                        <a:pt x="2209" y="333"/>
                      </a:lnTo>
                      <a:lnTo>
                        <a:pt x="2227" y="333"/>
                      </a:lnTo>
                      <a:lnTo>
                        <a:pt x="2248" y="332"/>
                      </a:lnTo>
                      <a:lnTo>
                        <a:pt x="2266" y="332"/>
                      </a:lnTo>
                      <a:lnTo>
                        <a:pt x="2288" y="330"/>
                      </a:lnTo>
                      <a:lnTo>
                        <a:pt x="2309" y="328"/>
                      </a:lnTo>
                      <a:lnTo>
                        <a:pt x="2331" y="325"/>
                      </a:lnTo>
                      <a:lnTo>
                        <a:pt x="2353" y="321"/>
                      </a:lnTo>
                      <a:lnTo>
                        <a:pt x="2377" y="317"/>
                      </a:lnTo>
                      <a:lnTo>
                        <a:pt x="2424" y="308"/>
                      </a:lnTo>
                      <a:lnTo>
                        <a:pt x="2465" y="299"/>
                      </a:lnTo>
                      <a:lnTo>
                        <a:pt x="2504" y="290"/>
                      </a:lnTo>
                      <a:lnTo>
                        <a:pt x="2539" y="281"/>
                      </a:lnTo>
                      <a:lnTo>
                        <a:pt x="2568" y="273"/>
                      </a:lnTo>
                      <a:lnTo>
                        <a:pt x="2596" y="264"/>
                      </a:lnTo>
                      <a:lnTo>
                        <a:pt x="2622" y="256"/>
                      </a:lnTo>
                      <a:lnTo>
                        <a:pt x="2643" y="248"/>
                      </a:lnTo>
                      <a:lnTo>
                        <a:pt x="2661" y="241"/>
                      </a:lnTo>
                      <a:lnTo>
                        <a:pt x="2678" y="233"/>
                      </a:lnTo>
                      <a:lnTo>
                        <a:pt x="2691" y="227"/>
                      </a:lnTo>
                      <a:lnTo>
                        <a:pt x="2704" y="220"/>
                      </a:lnTo>
                      <a:lnTo>
                        <a:pt x="2720" y="208"/>
                      </a:lnTo>
                      <a:lnTo>
                        <a:pt x="2732" y="199"/>
                      </a:lnTo>
                      <a:lnTo>
                        <a:pt x="2737" y="190"/>
                      </a:lnTo>
                      <a:lnTo>
                        <a:pt x="2741" y="180"/>
                      </a:lnTo>
                      <a:lnTo>
                        <a:pt x="2743" y="171"/>
                      </a:lnTo>
                      <a:lnTo>
                        <a:pt x="2743" y="163"/>
                      </a:lnTo>
                      <a:lnTo>
                        <a:pt x="2743" y="155"/>
                      </a:lnTo>
                      <a:lnTo>
                        <a:pt x="2741" y="149"/>
                      </a:lnTo>
                      <a:lnTo>
                        <a:pt x="2739" y="145"/>
                      </a:lnTo>
                      <a:lnTo>
                        <a:pt x="2739" y="144"/>
                      </a:lnTo>
                      <a:close/>
                    </a:path>
                  </a:pathLst>
                </a:custGeom>
                <a:solidFill>
                  <a:srgbClr val="774c3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7" name="CustomShape 237"/>
                <p:cNvSpPr/>
                <p:nvPr/>
              </p:nvSpPr>
              <p:spPr>
                <a:xfrm>
                  <a:off x="7076880" y="2122200"/>
                  <a:ext cx="246600" cy="97560"/>
                </a:xfrm>
                <a:custGeom>
                  <a:avLst/>
                  <a:gdLst/>
                  <a:ahLst/>
                  <a:rect l="l" t="t" r="r" b="b"/>
                  <a:pathLst>
                    <a:path w="1215" h="229">
                      <a:moveTo>
                        <a:pt x="6" y="78"/>
                      </a:moveTo>
                      <a:lnTo>
                        <a:pt x="15" y="78"/>
                      </a:lnTo>
                      <a:lnTo>
                        <a:pt x="43" y="80"/>
                      </a:lnTo>
                      <a:lnTo>
                        <a:pt x="87" y="82"/>
                      </a:lnTo>
                      <a:lnTo>
                        <a:pt x="143" y="84"/>
                      </a:lnTo>
                      <a:lnTo>
                        <a:pt x="208" y="85"/>
                      </a:lnTo>
                      <a:lnTo>
                        <a:pt x="280" y="85"/>
                      </a:lnTo>
                      <a:lnTo>
                        <a:pt x="356" y="84"/>
                      </a:lnTo>
                      <a:lnTo>
                        <a:pt x="434" y="80"/>
                      </a:lnTo>
                      <a:lnTo>
                        <a:pt x="473" y="78"/>
                      </a:lnTo>
                      <a:lnTo>
                        <a:pt x="514" y="73"/>
                      </a:lnTo>
                      <a:lnTo>
                        <a:pt x="556" y="68"/>
                      </a:lnTo>
                      <a:lnTo>
                        <a:pt x="599" y="62"/>
                      </a:lnTo>
                      <a:lnTo>
                        <a:pt x="684" y="48"/>
                      </a:lnTo>
                      <a:lnTo>
                        <a:pt x="768" y="34"/>
                      </a:lnTo>
                      <a:lnTo>
                        <a:pt x="844" y="19"/>
                      </a:lnTo>
                      <a:lnTo>
                        <a:pt x="911" y="8"/>
                      </a:lnTo>
                      <a:lnTo>
                        <a:pt x="938" y="4"/>
                      </a:lnTo>
                      <a:lnTo>
                        <a:pt x="962" y="1"/>
                      </a:lnTo>
                      <a:lnTo>
                        <a:pt x="981" y="0"/>
                      </a:lnTo>
                      <a:lnTo>
                        <a:pt x="996" y="0"/>
                      </a:lnTo>
                      <a:lnTo>
                        <a:pt x="1020" y="2"/>
                      </a:lnTo>
                      <a:lnTo>
                        <a:pt x="1048" y="4"/>
                      </a:lnTo>
                      <a:lnTo>
                        <a:pt x="1076" y="8"/>
                      </a:lnTo>
                      <a:lnTo>
                        <a:pt x="1103" y="13"/>
                      </a:lnTo>
                      <a:lnTo>
                        <a:pt x="1116" y="16"/>
                      </a:lnTo>
                      <a:lnTo>
                        <a:pt x="1131" y="20"/>
                      </a:lnTo>
                      <a:lnTo>
                        <a:pt x="1144" y="24"/>
                      </a:lnTo>
                      <a:lnTo>
                        <a:pt x="1157" y="30"/>
                      </a:lnTo>
                      <a:lnTo>
                        <a:pt x="1170" y="36"/>
                      </a:lnTo>
                      <a:lnTo>
                        <a:pt x="1183" y="42"/>
                      </a:lnTo>
                      <a:lnTo>
                        <a:pt x="1194" y="49"/>
                      </a:lnTo>
                      <a:lnTo>
                        <a:pt x="1205" y="58"/>
                      </a:lnTo>
                      <a:lnTo>
                        <a:pt x="1209" y="63"/>
                      </a:lnTo>
                      <a:lnTo>
                        <a:pt x="1213" y="67"/>
                      </a:lnTo>
                      <a:lnTo>
                        <a:pt x="1215" y="72"/>
                      </a:lnTo>
                      <a:lnTo>
                        <a:pt x="1215" y="77"/>
                      </a:lnTo>
                      <a:lnTo>
                        <a:pt x="1215" y="89"/>
                      </a:lnTo>
                      <a:lnTo>
                        <a:pt x="1211" y="101"/>
                      </a:lnTo>
                      <a:lnTo>
                        <a:pt x="1204" y="114"/>
                      </a:lnTo>
                      <a:lnTo>
                        <a:pt x="1194" y="126"/>
                      </a:lnTo>
                      <a:lnTo>
                        <a:pt x="1181" y="140"/>
                      </a:lnTo>
                      <a:lnTo>
                        <a:pt x="1168" y="152"/>
                      </a:lnTo>
                      <a:lnTo>
                        <a:pt x="1153" y="164"/>
                      </a:lnTo>
                      <a:lnTo>
                        <a:pt x="1137" y="176"/>
                      </a:lnTo>
                      <a:lnTo>
                        <a:pt x="1120" y="186"/>
                      </a:lnTo>
                      <a:lnTo>
                        <a:pt x="1103" y="197"/>
                      </a:lnTo>
                      <a:lnTo>
                        <a:pt x="1087" y="205"/>
                      </a:lnTo>
                      <a:lnTo>
                        <a:pt x="1072" y="212"/>
                      </a:lnTo>
                      <a:lnTo>
                        <a:pt x="1057" y="217"/>
                      </a:lnTo>
                      <a:lnTo>
                        <a:pt x="1044" y="220"/>
                      </a:lnTo>
                      <a:lnTo>
                        <a:pt x="1029" y="222"/>
                      </a:lnTo>
                      <a:lnTo>
                        <a:pt x="1014" y="223"/>
                      </a:lnTo>
                      <a:lnTo>
                        <a:pt x="996" y="223"/>
                      </a:lnTo>
                      <a:lnTo>
                        <a:pt x="977" y="223"/>
                      </a:lnTo>
                      <a:lnTo>
                        <a:pt x="933" y="219"/>
                      </a:lnTo>
                      <a:lnTo>
                        <a:pt x="883" y="216"/>
                      </a:lnTo>
                      <a:lnTo>
                        <a:pt x="827" y="213"/>
                      </a:lnTo>
                      <a:lnTo>
                        <a:pt x="766" y="211"/>
                      </a:lnTo>
                      <a:lnTo>
                        <a:pt x="733" y="211"/>
                      </a:lnTo>
                      <a:lnTo>
                        <a:pt x="699" y="212"/>
                      </a:lnTo>
                      <a:lnTo>
                        <a:pt x="666" y="213"/>
                      </a:lnTo>
                      <a:lnTo>
                        <a:pt x="629" y="215"/>
                      </a:lnTo>
                      <a:lnTo>
                        <a:pt x="553" y="220"/>
                      </a:lnTo>
                      <a:lnTo>
                        <a:pt x="469" y="225"/>
                      </a:lnTo>
                      <a:lnTo>
                        <a:pt x="384" y="228"/>
                      </a:lnTo>
                      <a:lnTo>
                        <a:pt x="300" y="229"/>
                      </a:lnTo>
                      <a:lnTo>
                        <a:pt x="260" y="228"/>
                      </a:lnTo>
                      <a:lnTo>
                        <a:pt x="221" y="227"/>
                      </a:lnTo>
                      <a:lnTo>
                        <a:pt x="184" y="226"/>
                      </a:lnTo>
                      <a:lnTo>
                        <a:pt x="150" y="224"/>
                      </a:lnTo>
                      <a:lnTo>
                        <a:pt x="121" y="220"/>
                      </a:lnTo>
                      <a:lnTo>
                        <a:pt x="95" y="216"/>
                      </a:lnTo>
                      <a:lnTo>
                        <a:pt x="72" y="212"/>
                      </a:lnTo>
                      <a:lnTo>
                        <a:pt x="54" y="207"/>
                      </a:lnTo>
                      <a:lnTo>
                        <a:pt x="41" y="200"/>
                      </a:lnTo>
                      <a:lnTo>
                        <a:pt x="30" y="191"/>
                      </a:lnTo>
                      <a:lnTo>
                        <a:pt x="20" y="183"/>
                      </a:lnTo>
                      <a:lnTo>
                        <a:pt x="13" y="173"/>
                      </a:lnTo>
                      <a:lnTo>
                        <a:pt x="7" y="162"/>
                      </a:lnTo>
                      <a:lnTo>
                        <a:pt x="4" y="152"/>
                      </a:lnTo>
                      <a:lnTo>
                        <a:pt x="2" y="141"/>
                      </a:lnTo>
                      <a:lnTo>
                        <a:pt x="0" y="130"/>
                      </a:lnTo>
                      <a:lnTo>
                        <a:pt x="0" y="111"/>
                      </a:lnTo>
                      <a:lnTo>
                        <a:pt x="2" y="94"/>
                      </a:lnTo>
                      <a:lnTo>
                        <a:pt x="4" y="83"/>
                      </a:lnTo>
                      <a:lnTo>
                        <a:pt x="6" y="78"/>
                      </a:lnTo>
                      <a:close/>
                    </a:path>
                  </a:pathLst>
                </a:custGeom>
                <a:solidFill>
                  <a:srgbClr val="774c3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8" name="CustomShape 238"/>
                <p:cNvSpPr/>
                <p:nvPr/>
              </p:nvSpPr>
              <p:spPr>
                <a:xfrm>
                  <a:off x="6996600" y="1969920"/>
                  <a:ext cx="548280" cy="193320"/>
                </a:xfrm>
                <a:custGeom>
                  <a:avLst/>
                  <a:gdLst/>
                  <a:ahLst/>
                  <a:rect l="l" t="t" r="r" b="b"/>
                  <a:pathLst>
                    <a:path w="2689" h="449">
                      <a:moveTo>
                        <a:pt x="2683" y="135"/>
                      </a:moveTo>
                      <a:lnTo>
                        <a:pt x="2681" y="131"/>
                      </a:lnTo>
                      <a:lnTo>
                        <a:pt x="2674" y="121"/>
                      </a:lnTo>
                      <a:lnTo>
                        <a:pt x="2668" y="115"/>
                      </a:lnTo>
                      <a:lnTo>
                        <a:pt x="2661" y="107"/>
                      </a:lnTo>
                      <a:lnTo>
                        <a:pt x="2650" y="100"/>
                      </a:lnTo>
                      <a:lnTo>
                        <a:pt x="2639" y="90"/>
                      </a:lnTo>
                      <a:lnTo>
                        <a:pt x="2624" y="82"/>
                      </a:lnTo>
                      <a:lnTo>
                        <a:pt x="2607" y="73"/>
                      </a:lnTo>
                      <a:lnTo>
                        <a:pt x="2588" y="64"/>
                      </a:lnTo>
                      <a:lnTo>
                        <a:pt x="2566" y="56"/>
                      </a:lnTo>
                      <a:lnTo>
                        <a:pt x="2542" y="48"/>
                      </a:lnTo>
                      <a:lnTo>
                        <a:pt x="2514" y="41"/>
                      </a:lnTo>
                      <a:lnTo>
                        <a:pt x="2483" y="34"/>
                      </a:lnTo>
                      <a:lnTo>
                        <a:pt x="2449" y="30"/>
                      </a:lnTo>
                      <a:lnTo>
                        <a:pt x="2381" y="22"/>
                      </a:lnTo>
                      <a:lnTo>
                        <a:pt x="2316" y="15"/>
                      </a:lnTo>
                      <a:lnTo>
                        <a:pt x="2257" y="8"/>
                      </a:lnTo>
                      <a:lnTo>
                        <a:pt x="2197" y="4"/>
                      </a:lnTo>
                      <a:lnTo>
                        <a:pt x="2138" y="1"/>
                      </a:lnTo>
                      <a:lnTo>
                        <a:pt x="2075" y="0"/>
                      </a:lnTo>
                      <a:lnTo>
                        <a:pt x="2008" y="1"/>
                      </a:lnTo>
                      <a:lnTo>
                        <a:pt x="1936" y="4"/>
                      </a:lnTo>
                      <a:lnTo>
                        <a:pt x="1897" y="6"/>
                      </a:lnTo>
                      <a:lnTo>
                        <a:pt x="1860" y="9"/>
                      </a:lnTo>
                      <a:lnTo>
                        <a:pt x="1823" y="13"/>
                      </a:lnTo>
                      <a:lnTo>
                        <a:pt x="1786" y="17"/>
                      </a:lnTo>
                      <a:lnTo>
                        <a:pt x="1717" y="26"/>
                      </a:lnTo>
                      <a:lnTo>
                        <a:pt x="1654" y="34"/>
                      </a:lnTo>
                      <a:lnTo>
                        <a:pt x="1602" y="43"/>
                      </a:lnTo>
                      <a:lnTo>
                        <a:pt x="1561" y="50"/>
                      </a:lnTo>
                      <a:lnTo>
                        <a:pt x="1535" y="55"/>
                      </a:lnTo>
                      <a:lnTo>
                        <a:pt x="1526" y="57"/>
                      </a:lnTo>
                      <a:lnTo>
                        <a:pt x="1487" y="58"/>
                      </a:lnTo>
                      <a:lnTo>
                        <a:pt x="1383" y="63"/>
                      </a:lnTo>
                      <a:lnTo>
                        <a:pt x="1231" y="72"/>
                      </a:lnTo>
                      <a:lnTo>
                        <a:pt x="1055" y="81"/>
                      </a:lnTo>
                      <a:lnTo>
                        <a:pt x="871" y="92"/>
                      </a:lnTo>
                      <a:lnTo>
                        <a:pt x="703" y="104"/>
                      </a:lnTo>
                      <a:lnTo>
                        <a:pt x="630" y="109"/>
                      </a:lnTo>
                      <a:lnTo>
                        <a:pt x="567" y="115"/>
                      </a:lnTo>
                      <a:lnTo>
                        <a:pt x="519" y="120"/>
                      </a:lnTo>
                      <a:lnTo>
                        <a:pt x="486" y="125"/>
                      </a:lnTo>
                      <a:lnTo>
                        <a:pt x="432" y="137"/>
                      </a:lnTo>
                      <a:lnTo>
                        <a:pt x="374" y="151"/>
                      </a:lnTo>
                      <a:lnTo>
                        <a:pt x="315" y="169"/>
                      </a:lnTo>
                      <a:lnTo>
                        <a:pt x="256" y="188"/>
                      </a:lnTo>
                      <a:lnTo>
                        <a:pt x="200" y="207"/>
                      </a:lnTo>
                      <a:lnTo>
                        <a:pt x="152" y="227"/>
                      </a:lnTo>
                      <a:lnTo>
                        <a:pt x="130" y="235"/>
                      </a:lnTo>
                      <a:lnTo>
                        <a:pt x="111" y="245"/>
                      </a:lnTo>
                      <a:lnTo>
                        <a:pt x="96" y="253"/>
                      </a:lnTo>
                      <a:lnTo>
                        <a:pt x="85" y="260"/>
                      </a:lnTo>
                      <a:lnTo>
                        <a:pt x="67" y="274"/>
                      </a:lnTo>
                      <a:lnTo>
                        <a:pt x="46" y="286"/>
                      </a:lnTo>
                      <a:lnTo>
                        <a:pt x="29" y="299"/>
                      </a:lnTo>
                      <a:lnTo>
                        <a:pt x="15" y="311"/>
                      </a:lnTo>
                      <a:lnTo>
                        <a:pt x="9" y="317"/>
                      </a:lnTo>
                      <a:lnTo>
                        <a:pt x="3" y="324"/>
                      </a:lnTo>
                      <a:lnTo>
                        <a:pt x="2" y="331"/>
                      </a:lnTo>
                      <a:lnTo>
                        <a:pt x="0" y="338"/>
                      </a:lnTo>
                      <a:lnTo>
                        <a:pt x="0" y="345"/>
                      </a:lnTo>
                      <a:lnTo>
                        <a:pt x="2" y="354"/>
                      </a:lnTo>
                      <a:lnTo>
                        <a:pt x="5" y="362"/>
                      </a:lnTo>
                      <a:lnTo>
                        <a:pt x="11" y="371"/>
                      </a:lnTo>
                      <a:lnTo>
                        <a:pt x="26" y="389"/>
                      </a:lnTo>
                      <a:lnTo>
                        <a:pt x="41" y="405"/>
                      </a:lnTo>
                      <a:lnTo>
                        <a:pt x="48" y="412"/>
                      </a:lnTo>
                      <a:lnTo>
                        <a:pt x="55" y="418"/>
                      </a:lnTo>
                      <a:lnTo>
                        <a:pt x="65" y="424"/>
                      </a:lnTo>
                      <a:lnTo>
                        <a:pt x="76" y="429"/>
                      </a:lnTo>
                      <a:lnTo>
                        <a:pt x="85" y="435"/>
                      </a:lnTo>
                      <a:lnTo>
                        <a:pt x="98" y="438"/>
                      </a:lnTo>
                      <a:lnTo>
                        <a:pt x="111" y="442"/>
                      </a:lnTo>
                      <a:lnTo>
                        <a:pt x="124" y="445"/>
                      </a:lnTo>
                      <a:lnTo>
                        <a:pt x="141" y="447"/>
                      </a:lnTo>
                      <a:lnTo>
                        <a:pt x="157" y="448"/>
                      </a:lnTo>
                      <a:lnTo>
                        <a:pt x="176" y="449"/>
                      </a:lnTo>
                      <a:lnTo>
                        <a:pt x="196" y="449"/>
                      </a:lnTo>
                      <a:lnTo>
                        <a:pt x="217" y="448"/>
                      </a:lnTo>
                      <a:lnTo>
                        <a:pt x="235" y="446"/>
                      </a:lnTo>
                      <a:lnTo>
                        <a:pt x="250" y="443"/>
                      </a:lnTo>
                      <a:lnTo>
                        <a:pt x="265" y="439"/>
                      </a:lnTo>
                      <a:lnTo>
                        <a:pt x="278" y="434"/>
                      </a:lnTo>
                      <a:lnTo>
                        <a:pt x="291" y="428"/>
                      </a:lnTo>
                      <a:lnTo>
                        <a:pt x="304" y="421"/>
                      </a:lnTo>
                      <a:lnTo>
                        <a:pt x="319" y="414"/>
                      </a:lnTo>
                      <a:lnTo>
                        <a:pt x="348" y="397"/>
                      </a:lnTo>
                      <a:lnTo>
                        <a:pt x="384" y="379"/>
                      </a:lnTo>
                      <a:lnTo>
                        <a:pt x="404" y="368"/>
                      </a:lnTo>
                      <a:lnTo>
                        <a:pt x="430" y="358"/>
                      </a:lnTo>
                      <a:lnTo>
                        <a:pt x="458" y="347"/>
                      </a:lnTo>
                      <a:lnTo>
                        <a:pt x="489" y="336"/>
                      </a:lnTo>
                      <a:lnTo>
                        <a:pt x="523" y="325"/>
                      </a:lnTo>
                      <a:lnTo>
                        <a:pt x="558" y="315"/>
                      </a:lnTo>
                      <a:lnTo>
                        <a:pt x="595" y="306"/>
                      </a:lnTo>
                      <a:lnTo>
                        <a:pt x="632" y="297"/>
                      </a:lnTo>
                      <a:lnTo>
                        <a:pt x="671" y="288"/>
                      </a:lnTo>
                      <a:lnTo>
                        <a:pt x="712" y="281"/>
                      </a:lnTo>
                      <a:lnTo>
                        <a:pt x="753" y="274"/>
                      </a:lnTo>
                      <a:lnTo>
                        <a:pt x="795" y="268"/>
                      </a:lnTo>
                      <a:lnTo>
                        <a:pt x="838" y="262"/>
                      </a:lnTo>
                      <a:lnTo>
                        <a:pt x="882" y="257"/>
                      </a:lnTo>
                      <a:lnTo>
                        <a:pt x="929" y="253"/>
                      </a:lnTo>
                      <a:lnTo>
                        <a:pt x="975" y="250"/>
                      </a:lnTo>
                      <a:lnTo>
                        <a:pt x="1022" y="247"/>
                      </a:lnTo>
                      <a:lnTo>
                        <a:pt x="1070" y="245"/>
                      </a:lnTo>
                      <a:lnTo>
                        <a:pt x="1118" y="243"/>
                      </a:lnTo>
                      <a:lnTo>
                        <a:pt x="1168" y="242"/>
                      </a:lnTo>
                      <a:lnTo>
                        <a:pt x="1268" y="240"/>
                      </a:lnTo>
                      <a:lnTo>
                        <a:pt x="1368" y="238"/>
                      </a:lnTo>
                      <a:lnTo>
                        <a:pt x="1467" y="237"/>
                      </a:lnTo>
                      <a:lnTo>
                        <a:pt x="1559" y="235"/>
                      </a:lnTo>
                      <a:lnTo>
                        <a:pt x="1646" y="235"/>
                      </a:lnTo>
                      <a:lnTo>
                        <a:pt x="1724" y="238"/>
                      </a:lnTo>
                      <a:lnTo>
                        <a:pt x="1760" y="239"/>
                      </a:lnTo>
                      <a:lnTo>
                        <a:pt x="1791" y="240"/>
                      </a:lnTo>
                      <a:lnTo>
                        <a:pt x="1819" y="242"/>
                      </a:lnTo>
                      <a:lnTo>
                        <a:pt x="1845" y="245"/>
                      </a:lnTo>
                      <a:lnTo>
                        <a:pt x="1867" y="248"/>
                      </a:lnTo>
                      <a:lnTo>
                        <a:pt x="1889" y="253"/>
                      </a:lnTo>
                      <a:lnTo>
                        <a:pt x="1913" y="258"/>
                      </a:lnTo>
                      <a:lnTo>
                        <a:pt x="1938" y="266"/>
                      </a:lnTo>
                      <a:lnTo>
                        <a:pt x="1988" y="279"/>
                      </a:lnTo>
                      <a:lnTo>
                        <a:pt x="2043" y="293"/>
                      </a:lnTo>
                      <a:lnTo>
                        <a:pt x="2073" y="299"/>
                      </a:lnTo>
                      <a:lnTo>
                        <a:pt x="2104" y="304"/>
                      </a:lnTo>
                      <a:lnTo>
                        <a:pt x="2138" y="307"/>
                      </a:lnTo>
                      <a:lnTo>
                        <a:pt x="2175" y="309"/>
                      </a:lnTo>
                      <a:lnTo>
                        <a:pt x="2194" y="310"/>
                      </a:lnTo>
                      <a:lnTo>
                        <a:pt x="2212" y="310"/>
                      </a:lnTo>
                      <a:lnTo>
                        <a:pt x="2232" y="309"/>
                      </a:lnTo>
                      <a:lnTo>
                        <a:pt x="2253" y="308"/>
                      </a:lnTo>
                      <a:lnTo>
                        <a:pt x="2273" y="306"/>
                      </a:lnTo>
                      <a:lnTo>
                        <a:pt x="2295" y="304"/>
                      </a:lnTo>
                      <a:lnTo>
                        <a:pt x="2318" y="301"/>
                      </a:lnTo>
                      <a:lnTo>
                        <a:pt x="2342" y="297"/>
                      </a:lnTo>
                      <a:lnTo>
                        <a:pt x="2386" y="288"/>
                      </a:lnTo>
                      <a:lnTo>
                        <a:pt x="2427" y="280"/>
                      </a:lnTo>
                      <a:lnTo>
                        <a:pt x="2464" y="273"/>
                      </a:lnTo>
                      <a:lnTo>
                        <a:pt x="2496" y="265"/>
                      </a:lnTo>
                      <a:lnTo>
                        <a:pt x="2525" y="257"/>
                      </a:lnTo>
                      <a:lnTo>
                        <a:pt x="2551" y="250"/>
                      </a:lnTo>
                      <a:lnTo>
                        <a:pt x="2574" y="243"/>
                      </a:lnTo>
                      <a:lnTo>
                        <a:pt x="2592" y="237"/>
                      </a:lnTo>
                      <a:lnTo>
                        <a:pt x="2609" y="229"/>
                      </a:lnTo>
                      <a:lnTo>
                        <a:pt x="2624" y="223"/>
                      </a:lnTo>
                      <a:lnTo>
                        <a:pt x="2637" y="217"/>
                      </a:lnTo>
                      <a:lnTo>
                        <a:pt x="2646" y="212"/>
                      </a:lnTo>
                      <a:lnTo>
                        <a:pt x="2663" y="201"/>
                      </a:lnTo>
                      <a:lnTo>
                        <a:pt x="2674" y="192"/>
                      </a:lnTo>
                      <a:lnTo>
                        <a:pt x="2681" y="184"/>
                      </a:lnTo>
                      <a:lnTo>
                        <a:pt x="2685" y="174"/>
                      </a:lnTo>
                      <a:lnTo>
                        <a:pt x="2689" y="165"/>
                      </a:lnTo>
                      <a:lnTo>
                        <a:pt x="2689" y="156"/>
                      </a:lnTo>
                      <a:lnTo>
                        <a:pt x="2687" y="147"/>
                      </a:lnTo>
                      <a:lnTo>
                        <a:pt x="2685" y="140"/>
                      </a:lnTo>
                      <a:lnTo>
                        <a:pt x="2685" y="136"/>
                      </a:lnTo>
                      <a:lnTo>
                        <a:pt x="2683" y="135"/>
                      </a:lnTo>
                      <a:close/>
                    </a:path>
                  </a:pathLst>
                </a:custGeom>
                <a:solidFill>
                  <a:srgbClr val="89634a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9" name="CustomShape 239"/>
                <p:cNvSpPr/>
                <p:nvPr/>
              </p:nvSpPr>
              <p:spPr>
                <a:xfrm>
                  <a:off x="7002360" y="1971000"/>
                  <a:ext cx="537480" cy="182160"/>
                </a:xfrm>
                <a:custGeom>
                  <a:avLst/>
                  <a:gdLst/>
                  <a:ahLst/>
                  <a:rect l="l" t="t" r="r" b="b"/>
                  <a:pathLst>
                    <a:path w="2637" h="423">
                      <a:moveTo>
                        <a:pt x="2631" y="126"/>
                      </a:moveTo>
                      <a:lnTo>
                        <a:pt x="2629" y="123"/>
                      </a:lnTo>
                      <a:lnTo>
                        <a:pt x="2622" y="114"/>
                      </a:lnTo>
                      <a:lnTo>
                        <a:pt x="2607" y="101"/>
                      </a:lnTo>
                      <a:lnTo>
                        <a:pt x="2586" y="86"/>
                      </a:lnTo>
                      <a:lnTo>
                        <a:pt x="2572" y="78"/>
                      </a:lnTo>
                      <a:lnTo>
                        <a:pt x="2555" y="70"/>
                      </a:lnTo>
                      <a:lnTo>
                        <a:pt x="2536" y="61"/>
                      </a:lnTo>
                      <a:lnTo>
                        <a:pt x="2516" y="53"/>
                      </a:lnTo>
                      <a:lnTo>
                        <a:pt x="2492" y="46"/>
                      </a:lnTo>
                      <a:lnTo>
                        <a:pt x="2464" y="40"/>
                      </a:lnTo>
                      <a:lnTo>
                        <a:pt x="2434" y="33"/>
                      </a:lnTo>
                      <a:lnTo>
                        <a:pt x="2401" y="29"/>
                      </a:lnTo>
                      <a:lnTo>
                        <a:pt x="2336" y="20"/>
                      </a:lnTo>
                      <a:lnTo>
                        <a:pt x="2277" y="14"/>
                      </a:lnTo>
                      <a:lnTo>
                        <a:pt x="2219" y="7"/>
                      </a:lnTo>
                      <a:lnTo>
                        <a:pt x="2166" y="3"/>
                      </a:lnTo>
                      <a:lnTo>
                        <a:pt x="2108" y="1"/>
                      </a:lnTo>
                      <a:lnTo>
                        <a:pt x="2049" y="0"/>
                      </a:lnTo>
                      <a:lnTo>
                        <a:pt x="1984" y="1"/>
                      </a:lnTo>
                      <a:lnTo>
                        <a:pt x="1913" y="4"/>
                      </a:lnTo>
                      <a:lnTo>
                        <a:pt x="1835" y="11"/>
                      </a:lnTo>
                      <a:lnTo>
                        <a:pt x="1761" y="18"/>
                      </a:lnTo>
                      <a:lnTo>
                        <a:pt x="1693" y="26"/>
                      </a:lnTo>
                      <a:lnTo>
                        <a:pt x="1630" y="35"/>
                      </a:lnTo>
                      <a:lnTo>
                        <a:pt x="1578" y="44"/>
                      </a:lnTo>
                      <a:lnTo>
                        <a:pt x="1537" y="50"/>
                      </a:lnTo>
                      <a:lnTo>
                        <a:pt x="1509" y="55"/>
                      </a:lnTo>
                      <a:lnTo>
                        <a:pt x="1500" y="56"/>
                      </a:lnTo>
                      <a:lnTo>
                        <a:pt x="1461" y="58"/>
                      </a:lnTo>
                      <a:lnTo>
                        <a:pt x="1359" y="63"/>
                      </a:lnTo>
                      <a:lnTo>
                        <a:pt x="1209" y="72"/>
                      </a:lnTo>
                      <a:lnTo>
                        <a:pt x="1034" y="81"/>
                      </a:lnTo>
                      <a:lnTo>
                        <a:pt x="853" y="92"/>
                      </a:lnTo>
                      <a:lnTo>
                        <a:pt x="684" y="104"/>
                      </a:lnTo>
                      <a:lnTo>
                        <a:pt x="612" y="110"/>
                      </a:lnTo>
                      <a:lnTo>
                        <a:pt x="548" y="115"/>
                      </a:lnTo>
                      <a:lnTo>
                        <a:pt x="498" y="122"/>
                      </a:lnTo>
                      <a:lnTo>
                        <a:pt x="463" y="127"/>
                      </a:lnTo>
                      <a:lnTo>
                        <a:pt x="409" y="139"/>
                      </a:lnTo>
                      <a:lnTo>
                        <a:pt x="352" y="154"/>
                      </a:lnTo>
                      <a:lnTo>
                        <a:pt x="293" y="170"/>
                      </a:lnTo>
                      <a:lnTo>
                        <a:pt x="237" y="188"/>
                      </a:lnTo>
                      <a:lnTo>
                        <a:pt x="185" y="206"/>
                      </a:lnTo>
                      <a:lnTo>
                        <a:pt x="141" y="223"/>
                      </a:lnTo>
                      <a:lnTo>
                        <a:pt x="122" y="231"/>
                      </a:lnTo>
                      <a:lnTo>
                        <a:pt x="105" y="240"/>
                      </a:lnTo>
                      <a:lnTo>
                        <a:pt x="92" y="247"/>
                      </a:lnTo>
                      <a:lnTo>
                        <a:pt x="81" y="253"/>
                      </a:lnTo>
                      <a:lnTo>
                        <a:pt x="63" y="266"/>
                      </a:lnTo>
                      <a:lnTo>
                        <a:pt x="44" y="277"/>
                      </a:lnTo>
                      <a:lnTo>
                        <a:pt x="27" y="288"/>
                      </a:lnTo>
                      <a:lnTo>
                        <a:pt x="14" y="301"/>
                      </a:lnTo>
                      <a:lnTo>
                        <a:pt x="9" y="307"/>
                      </a:lnTo>
                      <a:lnTo>
                        <a:pt x="5" y="313"/>
                      </a:lnTo>
                      <a:lnTo>
                        <a:pt x="1" y="321"/>
                      </a:lnTo>
                      <a:lnTo>
                        <a:pt x="0" y="327"/>
                      </a:lnTo>
                      <a:lnTo>
                        <a:pt x="0" y="334"/>
                      </a:lnTo>
                      <a:lnTo>
                        <a:pt x="1" y="342"/>
                      </a:lnTo>
                      <a:lnTo>
                        <a:pt x="5" y="351"/>
                      </a:lnTo>
                      <a:lnTo>
                        <a:pt x="11" y="359"/>
                      </a:lnTo>
                      <a:lnTo>
                        <a:pt x="24" y="376"/>
                      </a:lnTo>
                      <a:lnTo>
                        <a:pt x="39" y="389"/>
                      </a:lnTo>
                      <a:lnTo>
                        <a:pt x="48" y="395"/>
                      </a:lnTo>
                      <a:lnTo>
                        <a:pt x="57" y="400"/>
                      </a:lnTo>
                      <a:lnTo>
                        <a:pt x="66" y="406"/>
                      </a:lnTo>
                      <a:lnTo>
                        <a:pt x="77" y="410"/>
                      </a:lnTo>
                      <a:lnTo>
                        <a:pt x="89" y="414"/>
                      </a:lnTo>
                      <a:lnTo>
                        <a:pt x="100" y="417"/>
                      </a:lnTo>
                      <a:lnTo>
                        <a:pt x="113" y="419"/>
                      </a:lnTo>
                      <a:lnTo>
                        <a:pt x="128" y="421"/>
                      </a:lnTo>
                      <a:lnTo>
                        <a:pt x="142" y="422"/>
                      </a:lnTo>
                      <a:lnTo>
                        <a:pt x="159" y="423"/>
                      </a:lnTo>
                      <a:lnTo>
                        <a:pt x="176" y="423"/>
                      </a:lnTo>
                      <a:lnTo>
                        <a:pt x="194" y="422"/>
                      </a:lnTo>
                      <a:lnTo>
                        <a:pt x="213" y="421"/>
                      </a:lnTo>
                      <a:lnTo>
                        <a:pt x="230" y="419"/>
                      </a:lnTo>
                      <a:lnTo>
                        <a:pt x="244" y="416"/>
                      </a:lnTo>
                      <a:lnTo>
                        <a:pt x="257" y="412"/>
                      </a:lnTo>
                      <a:lnTo>
                        <a:pt x="270" y="408"/>
                      </a:lnTo>
                      <a:lnTo>
                        <a:pt x="281" y="402"/>
                      </a:lnTo>
                      <a:lnTo>
                        <a:pt x="294" y="395"/>
                      </a:lnTo>
                      <a:lnTo>
                        <a:pt x="307" y="389"/>
                      </a:lnTo>
                      <a:lnTo>
                        <a:pt x="337" y="372"/>
                      </a:lnTo>
                      <a:lnTo>
                        <a:pt x="372" y="354"/>
                      </a:lnTo>
                      <a:lnTo>
                        <a:pt x="395" y="344"/>
                      </a:lnTo>
                      <a:lnTo>
                        <a:pt x="419" y="334"/>
                      </a:lnTo>
                      <a:lnTo>
                        <a:pt x="446" y="323"/>
                      </a:lnTo>
                      <a:lnTo>
                        <a:pt x="478" y="312"/>
                      </a:lnTo>
                      <a:lnTo>
                        <a:pt x="511" y="301"/>
                      </a:lnTo>
                      <a:lnTo>
                        <a:pt x="547" y="291"/>
                      </a:lnTo>
                      <a:lnTo>
                        <a:pt x="584" y="282"/>
                      </a:lnTo>
                      <a:lnTo>
                        <a:pt x="621" y="273"/>
                      </a:lnTo>
                      <a:lnTo>
                        <a:pt x="660" y="266"/>
                      </a:lnTo>
                      <a:lnTo>
                        <a:pt x="699" y="259"/>
                      </a:lnTo>
                      <a:lnTo>
                        <a:pt x="739" y="253"/>
                      </a:lnTo>
                      <a:lnTo>
                        <a:pt x="780" y="247"/>
                      </a:lnTo>
                      <a:lnTo>
                        <a:pt x="825" y="243"/>
                      </a:lnTo>
                      <a:lnTo>
                        <a:pt x="867" y="239"/>
                      </a:lnTo>
                      <a:lnTo>
                        <a:pt x="912" y="235"/>
                      </a:lnTo>
                      <a:lnTo>
                        <a:pt x="958" y="232"/>
                      </a:lnTo>
                      <a:lnTo>
                        <a:pt x="1053" y="227"/>
                      </a:lnTo>
                      <a:lnTo>
                        <a:pt x="1151" y="225"/>
                      </a:lnTo>
                      <a:lnTo>
                        <a:pt x="1249" y="223"/>
                      </a:lnTo>
                      <a:lnTo>
                        <a:pt x="1344" y="220"/>
                      </a:lnTo>
                      <a:lnTo>
                        <a:pt x="1433" y="218"/>
                      </a:lnTo>
                      <a:lnTo>
                        <a:pt x="1518" y="216"/>
                      </a:lnTo>
                      <a:lnTo>
                        <a:pt x="1596" y="215"/>
                      </a:lnTo>
                      <a:lnTo>
                        <a:pt x="1667" y="215"/>
                      </a:lnTo>
                      <a:lnTo>
                        <a:pt x="1700" y="216"/>
                      </a:lnTo>
                      <a:lnTo>
                        <a:pt x="1732" y="217"/>
                      </a:lnTo>
                      <a:lnTo>
                        <a:pt x="1761" y="219"/>
                      </a:lnTo>
                      <a:lnTo>
                        <a:pt x="1787" y="222"/>
                      </a:lnTo>
                      <a:lnTo>
                        <a:pt x="1813" y="225"/>
                      </a:lnTo>
                      <a:lnTo>
                        <a:pt x="1839" y="230"/>
                      </a:lnTo>
                      <a:lnTo>
                        <a:pt x="1867" y="236"/>
                      </a:lnTo>
                      <a:lnTo>
                        <a:pt x="1893" y="243"/>
                      </a:lnTo>
                      <a:lnTo>
                        <a:pt x="1949" y="256"/>
                      </a:lnTo>
                      <a:lnTo>
                        <a:pt x="2008" y="270"/>
                      </a:lnTo>
                      <a:lnTo>
                        <a:pt x="2039" y="276"/>
                      </a:lnTo>
                      <a:lnTo>
                        <a:pt x="2071" y="281"/>
                      </a:lnTo>
                      <a:lnTo>
                        <a:pt x="2106" y="285"/>
                      </a:lnTo>
                      <a:lnTo>
                        <a:pt x="2141" y="287"/>
                      </a:lnTo>
                      <a:lnTo>
                        <a:pt x="2180" y="288"/>
                      </a:lnTo>
                      <a:lnTo>
                        <a:pt x="2219" y="286"/>
                      </a:lnTo>
                      <a:lnTo>
                        <a:pt x="2242" y="285"/>
                      </a:lnTo>
                      <a:lnTo>
                        <a:pt x="2262" y="283"/>
                      </a:lnTo>
                      <a:lnTo>
                        <a:pt x="2284" y="280"/>
                      </a:lnTo>
                      <a:lnTo>
                        <a:pt x="2306" y="277"/>
                      </a:lnTo>
                      <a:lnTo>
                        <a:pt x="2351" y="270"/>
                      </a:lnTo>
                      <a:lnTo>
                        <a:pt x="2390" y="263"/>
                      </a:lnTo>
                      <a:lnTo>
                        <a:pt x="2425" y="256"/>
                      </a:lnTo>
                      <a:lnTo>
                        <a:pt x="2457" y="249"/>
                      </a:lnTo>
                      <a:lnTo>
                        <a:pt x="2483" y="243"/>
                      </a:lnTo>
                      <a:lnTo>
                        <a:pt x="2507" y="237"/>
                      </a:lnTo>
                      <a:lnTo>
                        <a:pt x="2527" y="230"/>
                      </a:lnTo>
                      <a:lnTo>
                        <a:pt x="2544" y="225"/>
                      </a:lnTo>
                      <a:lnTo>
                        <a:pt x="2572" y="214"/>
                      </a:lnTo>
                      <a:lnTo>
                        <a:pt x="2592" y="203"/>
                      </a:lnTo>
                      <a:lnTo>
                        <a:pt x="2605" y="194"/>
                      </a:lnTo>
                      <a:lnTo>
                        <a:pt x="2618" y="186"/>
                      </a:lnTo>
                      <a:lnTo>
                        <a:pt x="2624" y="182"/>
                      </a:lnTo>
                      <a:lnTo>
                        <a:pt x="2627" y="178"/>
                      </a:lnTo>
                      <a:lnTo>
                        <a:pt x="2629" y="173"/>
                      </a:lnTo>
                      <a:lnTo>
                        <a:pt x="2633" y="168"/>
                      </a:lnTo>
                      <a:lnTo>
                        <a:pt x="2635" y="158"/>
                      </a:lnTo>
                      <a:lnTo>
                        <a:pt x="2637" y="148"/>
                      </a:lnTo>
                      <a:lnTo>
                        <a:pt x="2635" y="139"/>
                      </a:lnTo>
                      <a:lnTo>
                        <a:pt x="2633" y="132"/>
                      </a:lnTo>
                      <a:lnTo>
                        <a:pt x="2633" y="128"/>
                      </a:lnTo>
                      <a:lnTo>
                        <a:pt x="2631" y="126"/>
                      </a:lnTo>
                      <a:close/>
                    </a:path>
                  </a:pathLst>
                </a:custGeom>
                <a:solidFill>
                  <a:srgbClr val="9e7d5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0" name="CustomShape 240"/>
                <p:cNvSpPr/>
                <p:nvPr/>
              </p:nvSpPr>
              <p:spPr>
                <a:xfrm>
                  <a:off x="7008480" y="1972800"/>
                  <a:ext cx="525960" cy="171720"/>
                </a:xfrm>
                <a:custGeom>
                  <a:avLst/>
                  <a:gdLst/>
                  <a:ahLst/>
                  <a:rect l="l" t="t" r="r" b="b"/>
                  <a:pathLst>
                    <a:path w="2582" h="399">
                      <a:moveTo>
                        <a:pt x="2576" y="115"/>
                      </a:moveTo>
                      <a:lnTo>
                        <a:pt x="2574" y="113"/>
                      </a:lnTo>
                      <a:lnTo>
                        <a:pt x="2567" y="105"/>
                      </a:lnTo>
                      <a:lnTo>
                        <a:pt x="2554" y="94"/>
                      </a:lnTo>
                      <a:lnTo>
                        <a:pt x="2531" y="80"/>
                      </a:lnTo>
                      <a:lnTo>
                        <a:pt x="2519" y="73"/>
                      </a:lnTo>
                      <a:lnTo>
                        <a:pt x="2502" y="66"/>
                      </a:lnTo>
                      <a:lnTo>
                        <a:pt x="2483" y="58"/>
                      </a:lnTo>
                      <a:lnTo>
                        <a:pt x="2463" y="51"/>
                      </a:lnTo>
                      <a:lnTo>
                        <a:pt x="2441" y="44"/>
                      </a:lnTo>
                      <a:lnTo>
                        <a:pt x="2415" y="38"/>
                      </a:lnTo>
                      <a:lnTo>
                        <a:pt x="2385" y="31"/>
                      </a:lnTo>
                      <a:lnTo>
                        <a:pt x="2353" y="26"/>
                      </a:lnTo>
                      <a:lnTo>
                        <a:pt x="2292" y="18"/>
                      </a:lnTo>
                      <a:lnTo>
                        <a:pt x="2237" y="12"/>
                      </a:lnTo>
                      <a:lnTo>
                        <a:pt x="2183" y="7"/>
                      </a:lnTo>
                      <a:lnTo>
                        <a:pt x="2133" y="2"/>
                      </a:lnTo>
                      <a:lnTo>
                        <a:pt x="2079" y="0"/>
                      </a:lnTo>
                      <a:lnTo>
                        <a:pt x="2023" y="0"/>
                      </a:lnTo>
                      <a:lnTo>
                        <a:pt x="1960" y="2"/>
                      </a:lnTo>
                      <a:lnTo>
                        <a:pt x="1890" y="6"/>
                      </a:lnTo>
                      <a:lnTo>
                        <a:pt x="1814" y="11"/>
                      </a:lnTo>
                      <a:lnTo>
                        <a:pt x="1740" y="18"/>
                      </a:lnTo>
                      <a:lnTo>
                        <a:pt x="1669" y="26"/>
                      </a:lnTo>
                      <a:lnTo>
                        <a:pt x="1606" y="36"/>
                      </a:lnTo>
                      <a:lnTo>
                        <a:pt x="1552" y="43"/>
                      </a:lnTo>
                      <a:lnTo>
                        <a:pt x="1512" y="50"/>
                      </a:lnTo>
                      <a:lnTo>
                        <a:pt x="1484" y="54"/>
                      </a:lnTo>
                      <a:lnTo>
                        <a:pt x="1474" y="56"/>
                      </a:lnTo>
                      <a:lnTo>
                        <a:pt x="1437" y="58"/>
                      </a:lnTo>
                      <a:lnTo>
                        <a:pt x="1335" y="64"/>
                      </a:lnTo>
                      <a:lnTo>
                        <a:pt x="1187" y="71"/>
                      </a:lnTo>
                      <a:lnTo>
                        <a:pt x="1015" y="80"/>
                      </a:lnTo>
                      <a:lnTo>
                        <a:pt x="835" y="92"/>
                      </a:lnTo>
                      <a:lnTo>
                        <a:pt x="666" y="103"/>
                      </a:lnTo>
                      <a:lnTo>
                        <a:pt x="592" y="109"/>
                      </a:lnTo>
                      <a:lnTo>
                        <a:pt x="529" y="115"/>
                      </a:lnTo>
                      <a:lnTo>
                        <a:pt x="477" y="122"/>
                      </a:lnTo>
                      <a:lnTo>
                        <a:pt x="440" y="128"/>
                      </a:lnTo>
                      <a:lnTo>
                        <a:pt x="384" y="139"/>
                      </a:lnTo>
                      <a:lnTo>
                        <a:pt x="327" y="154"/>
                      </a:lnTo>
                      <a:lnTo>
                        <a:pt x="271" y="170"/>
                      </a:lnTo>
                      <a:lnTo>
                        <a:pt x="217" y="186"/>
                      </a:lnTo>
                      <a:lnTo>
                        <a:pt x="171" y="203"/>
                      </a:lnTo>
                      <a:lnTo>
                        <a:pt x="130" y="219"/>
                      </a:lnTo>
                      <a:lnTo>
                        <a:pt x="112" y="226"/>
                      </a:lnTo>
                      <a:lnTo>
                        <a:pt x="97" y="233"/>
                      </a:lnTo>
                      <a:lnTo>
                        <a:pt x="84" y="240"/>
                      </a:lnTo>
                      <a:lnTo>
                        <a:pt x="74" y="245"/>
                      </a:lnTo>
                      <a:lnTo>
                        <a:pt x="58" y="256"/>
                      </a:lnTo>
                      <a:lnTo>
                        <a:pt x="41" y="267"/>
                      </a:lnTo>
                      <a:lnTo>
                        <a:pt x="26" y="278"/>
                      </a:lnTo>
                      <a:lnTo>
                        <a:pt x="13" y="290"/>
                      </a:lnTo>
                      <a:lnTo>
                        <a:pt x="8" y="296"/>
                      </a:lnTo>
                      <a:lnTo>
                        <a:pt x="4" y="302"/>
                      </a:lnTo>
                      <a:lnTo>
                        <a:pt x="2" y="308"/>
                      </a:lnTo>
                      <a:lnTo>
                        <a:pt x="0" y="316"/>
                      </a:lnTo>
                      <a:lnTo>
                        <a:pt x="0" y="323"/>
                      </a:lnTo>
                      <a:lnTo>
                        <a:pt x="0" y="330"/>
                      </a:lnTo>
                      <a:lnTo>
                        <a:pt x="4" y="337"/>
                      </a:lnTo>
                      <a:lnTo>
                        <a:pt x="10" y="346"/>
                      </a:lnTo>
                      <a:lnTo>
                        <a:pt x="15" y="353"/>
                      </a:lnTo>
                      <a:lnTo>
                        <a:pt x="23" y="360"/>
                      </a:lnTo>
                      <a:lnTo>
                        <a:pt x="30" y="367"/>
                      </a:lnTo>
                      <a:lnTo>
                        <a:pt x="39" y="373"/>
                      </a:lnTo>
                      <a:lnTo>
                        <a:pt x="47" y="378"/>
                      </a:lnTo>
                      <a:lnTo>
                        <a:pt x="56" y="383"/>
                      </a:lnTo>
                      <a:lnTo>
                        <a:pt x="67" y="387"/>
                      </a:lnTo>
                      <a:lnTo>
                        <a:pt x="78" y="390"/>
                      </a:lnTo>
                      <a:lnTo>
                        <a:pt x="89" y="393"/>
                      </a:lnTo>
                      <a:lnTo>
                        <a:pt x="102" y="395"/>
                      </a:lnTo>
                      <a:lnTo>
                        <a:pt x="115" y="396"/>
                      </a:lnTo>
                      <a:lnTo>
                        <a:pt x="128" y="399"/>
                      </a:lnTo>
                      <a:lnTo>
                        <a:pt x="158" y="399"/>
                      </a:lnTo>
                      <a:lnTo>
                        <a:pt x="191" y="398"/>
                      </a:lnTo>
                      <a:lnTo>
                        <a:pt x="208" y="395"/>
                      </a:lnTo>
                      <a:lnTo>
                        <a:pt x="223" y="393"/>
                      </a:lnTo>
                      <a:lnTo>
                        <a:pt x="236" y="389"/>
                      </a:lnTo>
                      <a:lnTo>
                        <a:pt x="249" y="385"/>
                      </a:lnTo>
                      <a:lnTo>
                        <a:pt x="271" y="375"/>
                      </a:lnTo>
                      <a:lnTo>
                        <a:pt x="297" y="362"/>
                      </a:lnTo>
                      <a:lnTo>
                        <a:pt x="325" y="347"/>
                      </a:lnTo>
                      <a:lnTo>
                        <a:pt x="360" y="328"/>
                      </a:lnTo>
                      <a:lnTo>
                        <a:pt x="382" y="319"/>
                      </a:lnTo>
                      <a:lnTo>
                        <a:pt x="406" y="308"/>
                      </a:lnTo>
                      <a:lnTo>
                        <a:pt x="434" y="298"/>
                      </a:lnTo>
                      <a:lnTo>
                        <a:pt x="466" y="287"/>
                      </a:lnTo>
                      <a:lnTo>
                        <a:pt x="499" y="276"/>
                      </a:lnTo>
                      <a:lnTo>
                        <a:pt x="534" y="266"/>
                      </a:lnTo>
                      <a:lnTo>
                        <a:pt x="571" y="258"/>
                      </a:lnTo>
                      <a:lnTo>
                        <a:pt x="608" y="249"/>
                      </a:lnTo>
                      <a:lnTo>
                        <a:pt x="647" y="242"/>
                      </a:lnTo>
                      <a:lnTo>
                        <a:pt x="686" y="236"/>
                      </a:lnTo>
                      <a:lnTo>
                        <a:pt x="725" y="231"/>
                      </a:lnTo>
                      <a:lnTo>
                        <a:pt x="766" y="226"/>
                      </a:lnTo>
                      <a:lnTo>
                        <a:pt x="809" y="222"/>
                      </a:lnTo>
                      <a:lnTo>
                        <a:pt x="851" y="219"/>
                      </a:lnTo>
                      <a:lnTo>
                        <a:pt x="896" y="216"/>
                      </a:lnTo>
                      <a:lnTo>
                        <a:pt x="942" y="214"/>
                      </a:lnTo>
                      <a:lnTo>
                        <a:pt x="1035" y="210"/>
                      </a:lnTo>
                      <a:lnTo>
                        <a:pt x="1133" y="208"/>
                      </a:lnTo>
                      <a:lnTo>
                        <a:pt x="1230" y="206"/>
                      </a:lnTo>
                      <a:lnTo>
                        <a:pt x="1317" y="202"/>
                      </a:lnTo>
                      <a:lnTo>
                        <a:pt x="1398" y="198"/>
                      </a:lnTo>
                      <a:lnTo>
                        <a:pt x="1473" y="195"/>
                      </a:lnTo>
                      <a:lnTo>
                        <a:pt x="1543" y="193"/>
                      </a:lnTo>
                      <a:lnTo>
                        <a:pt x="1610" y="192"/>
                      </a:lnTo>
                      <a:lnTo>
                        <a:pt x="1641" y="193"/>
                      </a:lnTo>
                      <a:lnTo>
                        <a:pt x="1673" y="194"/>
                      </a:lnTo>
                      <a:lnTo>
                        <a:pt x="1703" y="195"/>
                      </a:lnTo>
                      <a:lnTo>
                        <a:pt x="1732" y="198"/>
                      </a:lnTo>
                      <a:lnTo>
                        <a:pt x="1762" y="202"/>
                      </a:lnTo>
                      <a:lnTo>
                        <a:pt x="1790" y="207"/>
                      </a:lnTo>
                      <a:lnTo>
                        <a:pt x="1819" y="213"/>
                      </a:lnTo>
                      <a:lnTo>
                        <a:pt x="1849" y="219"/>
                      </a:lnTo>
                      <a:lnTo>
                        <a:pt x="1907" y="233"/>
                      </a:lnTo>
                      <a:lnTo>
                        <a:pt x="1970" y="247"/>
                      </a:lnTo>
                      <a:lnTo>
                        <a:pt x="2001" y="253"/>
                      </a:lnTo>
                      <a:lnTo>
                        <a:pt x="2035" y="259"/>
                      </a:lnTo>
                      <a:lnTo>
                        <a:pt x="2070" y="263"/>
                      </a:lnTo>
                      <a:lnTo>
                        <a:pt x="2107" y="265"/>
                      </a:lnTo>
                      <a:lnTo>
                        <a:pt x="2146" y="266"/>
                      </a:lnTo>
                      <a:lnTo>
                        <a:pt x="2187" y="265"/>
                      </a:lnTo>
                      <a:lnTo>
                        <a:pt x="2207" y="264"/>
                      </a:lnTo>
                      <a:lnTo>
                        <a:pt x="2227" y="263"/>
                      </a:lnTo>
                      <a:lnTo>
                        <a:pt x="2250" y="260"/>
                      </a:lnTo>
                      <a:lnTo>
                        <a:pt x="2274" y="256"/>
                      </a:lnTo>
                      <a:lnTo>
                        <a:pt x="2316" y="250"/>
                      </a:lnTo>
                      <a:lnTo>
                        <a:pt x="2353" y="244"/>
                      </a:lnTo>
                      <a:lnTo>
                        <a:pt x="2387" y="239"/>
                      </a:lnTo>
                      <a:lnTo>
                        <a:pt x="2417" y="233"/>
                      </a:lnTo>
                      <a:lnTo>
                        <a:pt x="2441" y="227"/>
                      </a:lnTo>
                      <a:lnTo>
                        <a:pt x="2463" y="222"/>
                      </a:lnTo>
                      <a:lnTo>
                        <a:pt x="2480" y="217"/>
                      </a:lnTo>
                      <a:lnTo>
                        <a:pt x="2496" y="213"/>
                      </a:lnTo>
                      <a:lnTo>
                        <a:pt x="2519" y="204"/>
                      </a:lnTo>
                      <a:lnTo>
                        <a:pt x="2535" y="195"/>
                      </a:lnTo>
                      <a:lnTo>
                        <a:pt x="2548" y="187"/>
                      </a:lnTo>
                      <a:lnTo>
                        <a:pt x="2559" y="180"/>
                      </a:lnTo>
                      <a:lnTo>
                        <a:pt x="2565" y="176"/>
                      </a:lnTo>
                      <a:lnTo>
                        <a:pt x="2570" y="171"/>
                      </a:lnTo>
                      <a:lnTo>
                        <a:pt x="2574" y="166"/>
                      </a:lnTo>
                      <a:lnTo>
                        <a:pt x="2576" y="161"/>
                      </a:lnTo>
                      <a:lnTo>
                        <a:pt x="2580" y="151"/>
                      </a:lnTo>
                      <a:lnTo>
                        <a:pt x="2582" y="140"/>
                      </a:lnTo>
                      <a:lnTo>
                        <a:pt x="2580" y="131"/>
                      </a:lnTo>
                      <a:lnTo>
                        <a:pt x="2580" y="123"/>
                      </a:lnTo>
                      <a:lnTo>
                        <a:pt x="2578" y="118"/>
                      </a:lnTo>
                      <a:lnTo>
                        <a:pt x="2576" y="115"/>
                      </a:lnTo>
                      <a:close/>
                    </a:path>
                  </a:pathLst>
                </a:custGeom>
                <a:solidFill>
                  <a:srgbClr val="ad917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1" name="CustomShape 241"/>
                <p:cNvSpPr/>
                <p:nvPr/>
              </p:nvSpPr>
              <p:spPr>
                <a:xfrm>
                  <a:off x="7014240" y="1974600"/>
                  <a:ext cx="515520" cy="160560"/>
                </a:xfrm>
                <a:custGeom>
                  <a:avLst/>
                  <a:gdLst/>
                  <a:ahLst/>
                  <a:rect l="l" t="t" r="r" b="b"/>
                  <a:pathLst>
                    <a:path w="2529" h="374">
                      <a:moveTo>
                        <a:pt x="2526" y="106"/>
                      </a:moveTo>
                      <a:lnTo>
                        <a:pt x="2522" y="103"/>
                      </a:lnTo>
                      <a:lnTo>
                        <a:pt x="2515" y="97"/>
                      </a:lnTo>
                      <a:lnTo>
                        <a:pt x="2502" y="87"/>
                      </a:lnTo>
                      <a:lnTo>
                        <a:pt x="2479" y="74"/>
                      </a:lnTo>
                      <a:lnTo>
                        <a:pt x="2466" y="68"/>
                      </a:lnTo>
                      <a:lnTo>
                        <a:pt x="2452" y="61"/>
                      </a:lnTo>
                      <a:lnTo>
                        <a:pt x="2433" y="54"/>
                      </a:lnTo>
                      <a:lnTo>
                        <a:pt x="2413" y="47"/>
                      </a:lnTo>
                      <a:lnTo>
                        <a:pt x="2390" y="41"/>
                      </a:lnTo>
                      <a:lnTo>
                        <a:pt x="2366" y="35"/>
                      </a:lnTo>
                      <a:lnTo>
                        <a:pt x="2338" y="30"/>
                      </a:lnTo>
                      <a:lnTo>
                        <a:pt x="2309" y="24"/>
                      </a:lnTo>
                      <a:lnTo>
                        <a:pt x="2249" y="16"/>
                      </a:lnTo>
                      <a:lnTo>
                        <a:pt x="2198" y="10"/>
                      </a:lnTo>
                      <a:lnTo>
                        <a:pt x="2149" y="5"/>
                      </a:lnTo>
                      <a:lnTo>
                        <a:pt x="2101" y="2"/>
                      </a:lnTo>
                      <a:lnTo>
                        <a:pt x="2053" y="0"/>
                      </a:lnTo>
                      <a:lnTo>
                        <a:pt x="1999" y="0"/>
                      </a:lnTo>
                      <a:lnTo>
                        <a:pt x="1940" y="3"/>
                      </a:lnTo>
                      <a:lnTo>
                        <a:pt x="1869" y="7"/>
                      </a:lnTo>
                      <a:lnTo>
                        <a:pt x="1791" y="12"/>
                      </a:lnTo>
                      <a:lnTo>
                        <a:pt x="1717" y="18"/>
                      </a:lnTo>
                      <a:lnTo>
                        <a:pt x="1645" y="26"/>
                      </a:lnTo>
                      <a:lnTo>
                        <a:pt x="1582" y="35"/>
                      </a:lnTo>
                      <a:lnTo>
                        <a:pt x="1528" y="43"/>
                      </a:lnTo>
                      <a:lnTo>
                        <a:pt x="1485" y="49"/>
                      </a:lnTo>
                      <a:lnTo>
                        <a:pt x="1458" y="53"/>
                      </a:lnTo>
                      <a:lnTo>
                        <a:pt x="1448" y="55"/>
                      </a:lnTo>
                      <a:lnTo>
                        <a:pt x="1411" y="58"/>
                      </a:lnTo>
                      <a:lnTo>
                        <a:pt x="1311" y="62"/>
                      </a:lnTo>
                      <a:lnTo>
                        <a:pt x="1165" y="69"/>
                      </a:lnTo>
                      <a:lnTo>
                        <a:pt x="994" y="79"/>
                      </a:lnTo>
                      <a:lnTo>
                        <a:pt x="814" y="90"/>
                      </a:lnTo>
                      <a:lnTo>
                        <a:pt x="647" y="102"/>
                      </a:lnTo>
                      <a:lnTo>
                        <a:pt x="573" y="108"/>
                      </a:lnTo>
                      <a:lnTo>
                        <a:pt x="508" y="115"/>
                      </a:lnTo>
                      <a:lnTo>
                        <a:pt x="456" y="121"/>
                      </a:lnTo>
                      <a:lnTo>
                        <a:pt x="419" y="126"/>
                      </a:lnTo>
                      <a:lnTo>
                        <a:pt x="360" y="139"/>
                      </a:lnTo>
                      <a:lnTo>
                        <a:pt x="302" y="154"/>
                      </a:lnTo>
                      <a:lnTo>
                        <a:pt x="249" y="170"/>
                      </a:lnTo>
                      <a:lnTo>
                        <a:pt x="200" y="185"/>
                      </a:lnTo>
                      <a:lnTo>
                        <a:pt x="156" y="201"/>
                      </a:lnTo>
                      <a:lnTo>
                        <a:pt x="121" y="214"/>
                      </a:lnTo>
                      <a:lnTo>
                        <a:pt x="91" y="227"/>
                      </a:lnTo>
                      <a:lnTo>
                        <a:pt x="71" y="238"/>
                      </a:lnTo>
                      <a:lnTo>
                        <a:pt x="56" y="247"/>
                      </a:lnTo>
                      <a:lnTo>
                        <a:pt x="41" y="257"/>
                      </a:lnTo>
                      <a:lnTo>
                        <a:pt x="26" y="267"/>
                      </a:lnTo>
                      <a:lnTo>
                        <a:pt x="13" y="278"/>
                      </a:lnTo>
                      <a:lnTo>
                        <a:pt x="9" y="285"/>
                      </a:lnTo>
                      <a:lnTo>
                        <a:pt x="6" y="291"/>
                      </a:lnTo>
                      <a:lnTo>
                        <a:pt x="2" y="297"/>
                      </a:lnTo>
                      <a:lnTo>
                        <a:pt x="0" y="303"/>
                      </a:lnTo>
                      <a:lnTo>
                        <a:pt x="0" y="311"/>
                      </a:lnTo>
                      <a:lnTo>
                        <a:pt x="2" y="317"/>
                      </a:lnTo>
                      <a:lnTo>
                        <a:pt x="4" y="324"/>
                      </a:lnTo>
                      <a:lnTo>
                        <a:pt x="9" y="331"/>
                      </a:lnTo>
                      <a:lnTo>
                        <a:pt x="15" y="339"/>
                      </a:lnTo>
                      <a:lnTo>
                        <a:pt x="22" y="345"/>
                      </a:lnTo>
                      <a:lnTo>
                        <a:pt x="30" y="351"/>
                      </a:lnTo>
                      <a:lnTo>
                        <a:pt x="37" y="356"/>
                      </a:lnTo>
                      <a:lnTo>
                        <a:pt x="46" y="360"/>
                      </a:lnTo>
                      <a:lnTo>
                        <a:pt x="58" y="363"/>
                      </a:lnTo>
                      <a:lnTo>
                        <a:pt x="67" y="367"/>
                      </a:lnTo>
                      <a:lnTo>
                        <a:pt x="78" y="370"/>
                      </a:lnTo>
                      <a:lnTo>
                        <a:pt x="91" y="372"/>
                      </a:lnTo>
                      <a:lnTo>
                        <a:pt x="104" y="373"/>
                      </a:lnTo>
                      <a:lnTo>
                        <a:pt x="117" y="374"/>
                      </a:lnTo>
                      <a:lnTo>
                        <a:pt x="130" y="374"/>
                      </a:lnTo>
                      <a:lnTo>
                        <a:pt x="160" y="373"/>
                      </a:lnTo>
                      <a:lnTo>
                        <a:pt x="189" y="371"/>
                      </a:lnTo>
                      <a:lnTo>
                        <a:pt x="204" y="369"/>
                      </a:lnTo>
                      <a:lnTo>
                        <a:pt x="217" y="366"/>
                      </a:lnTo>
                      <a:lnTo>
                        <a:pt x="228" y="362"/>
                      </a:lnTo>
                      <a:lnTo>
                        <a:pt x="239" y="358"/>
                      </a:lnTo>
                      <a:lnTo>
                        <a:pt x="262" y="348"/>
                      </a:lnTo>
                      <a:lnTo>
                        <a:pt x="286" y="335"/>
                      </a:lnTo>
                      <a:lnTo>
                        <a:pt x="313" y="320"/>
                      </a:lnTo>
                      <a:lnTo>
                        <a:pt x="351" y="302"/>
                      </a:lnTo>
                      <a:lnTo>
                        <a:pt x="371" y="293"/>
                      </a:lnTo>
                      <a:lnTo>
                        <a:pt x="395" y="283"/>
                      </a:lnTo>
                      <a:lnTo>
                        <a:pt x="423" y="272"/>
                      </a:lnTo>
                      <a:lnTo>
                        <a:pt x="454" y="262"/>
                      </a:lnTo>
                      <a:lnTo>
                        <a:pt x="490" y="250"/>
                      </a:lnTo>
                      <a:lnTo>
                        <a:pt x="525" y="241"/>
                      </a:lnTo>
                      <a:lnTo>
                        <a:pt x="560" y="233"/>
                      </a:lnTo>
                      <a:lnTo>
                        <a:pt x="597" y="226"/>
                      </a:lnTo>
                      <a:lnTo>
                        <a:pt x="634" y="219"/>
                      </a:lnTo>
                      <a:lnTo>
                        <a:pt x="673" y="214"/>
                      </a:lnTo>
                      <a:lnTo>
                        <a:pt x="712" y="209"/>
                      </a:lnTo>
                      <a:lnTo>
                        <a:pt x="753" y="205"/>
                      </a:lnTo>
                      <a:lnTo>
                        <a:pt x="794" y="202"/>
                      </a:lnTo>
                      <a:lnTo>
                        <a:pt x="836" y="199"/>
                      </a:lnTo>
                      <a:lnTo>
                        <a:pt x="881" y="196"/>
                      </a:lnTo>
                      <a:lnTo>
                        <a:pt x="925" y="194"/>
                      </a:lnTo>
                      <a:lnTo>
                        <a:pt x="1018" y="192"/>
                      </a:lnTo>
                      <a:lnTo>
                        <a:pt x="1116" y="189"/>
                      </a:lnTo>
                      <a:lnTo>
                        <a:pt x="1209" y="187"/>
                      </a:lnTo>
                      <a:lnTo>
                        <a:pt x="1291" y="183"/>
                      </a:lnTo>
                      <a:lnTo>
                        <a:pt x="1365" y="179"/>
                      </a:lnTo>
                      <a:lnTo>
                        <a:pt x="1432" y="175"/>
                      </a:lnTo>
                      <a:lnTo>
                        <a:pt x="1493" y="172"/>
                      </a:lnTo>
                      <a:lnTo>
                        <a:pt x="1554" y="170"/>
                      </a:lnTo>
                      <a:lnTo>
                        <a:pt x="1584" y="170"/>
                      </a:lnTo>
                      <a:lnTo>
                        <a:pt x="1613" y="171"/>
                      </a:lnTo>
                      <a:lnTo>
                        <a:pt x="1645" y="172"/>
                      </a:lnTo>
                      <a:lnTo>
                        <a:pt x="1676" y="175"/>
                      </a:lnTo>
                      <a:lnTo>
                        <a:pt x="1710" y="178"/>
                      </a:lnTo>
                      <a:lnTo>
                        <a:pt x="1741" y="183"/>
                      </a:lnTo>
                      <a:lnTo>
                        <a:pt x="1773" y="189"/>
                      </a:lnTo>
                      <a:lnTo>
                        <a:pt x="1804" y="195"/>
                      </a:lnTo>
                      <a:lnTo>
                        <a:pt x="1867" y="209"/>
                      </a:lnTo>
                      <a:lnTo>
                        <a:pt x="1932" y="223"/>
                      </a:lnTo>
                      <a:lnTo>
                        <a:pt x="1968" y="230"/>
                      </a:lnTo>
                      <a:lnTo>
                        <a:pt x="2001" y="235"/>
                      </a:lnTo>
                      <a:lnTo>
                        <a:pt x="2036" y="239"/>
                      </a:lnTo>
                      <a:lnTo>
                        <a:pt x="2073" y="242"/>
                      </a:lnTo>
                      <a:lnTo>
                        <a:pt x="2112" y="244"/>
                      </a:lnTo>
                      <a:lnTo>
                        <a:pt x="2153" y="244"/>
                      </a:lnTo>
                      <a:lnTo>
                        <a:pt x="2173" y="243"/>
                      </a:lnTo>
                      <a:lnTo>
                        <a:pt x="2194" y="242"/>
                      </a:lnTo>
                      <a:lnTo>
                        <a:pt x="2216" y="240"/>
                      </a:lnTo>
                      <a:lnTo>
                        <a:pt x="2238" y="238"/>
                      </a:lnTo>
                      <a:lnTo>
                        <a:pt x="2316" y="227"/>
                      </a:lnTo>
                      <a:lnTo>
                        <a:pt x="2376" y="217"/>
                      </a:lnTo>
                      <a:lnTo>
                        <a:pt x="2418" y="209"/>
                      </a:lnTo>
                      <a:lnTo>
                        <a:pt x="2446" y="201"/>
                      </a:lnTo>
                      <a:lnTo>
                        <a:pt x="2466" y="193"/>
                      </a:lnTo>
                      <a:lnTo>
                        <a:pt x="2479" y="186"/>
                      </a:lnTo>
                      <a:lnTo>
                        <a:pt x="2492" y="180"/>
                      </a:lnTo>
                      <a:lnTo>
                        <a:pt x="2503" y="173"/>
                      </a:lnTo>
                      <a:lnTo>
                        <a:pt x="2511" y="168"/>
                      </a:lnTo>
                      <a:lnTo>
                        <a:pt x="2516" y="164"/>
                      </a:lnTo>
                      <a:lnTo>
                        <a:pt x="2520" y="160"/>
                      </a:lnTo>
                      <a:lnTo>
                        <a:pt x="2524" y="155"/>
                      </a:lnTo>
                      <a:lnTo>
                        <a:pt x="2528" y="144"/>
                      </a:lnTo>
                      <a:lnTo>
                        <a:pt x="2529" y="133"/>
                      </a:lnTo>
                      <a:lnTo>
                        <a:pt x="2528" y="123"/>
                      </a:lnTo>
                      <a:lnTo>
                        <a:pt x="2528" y="115"/>
                      </a:lnTo>
                      <a:lnTo>
                        <a:pt x="2526" y="108"/>
                      </a:lnTo>
                      <a:lnTo>
                        <a:pt x="2526" y="106"/>
                      </a:lnTo>
                      <a:close/>
                    </a:path>
                  </a:pathLst>
                </a:custGeom>
                <a:solidFill>
                  <a:srgbClr val="c1aa8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2" name="CustomShape 242"/>
                <p:cNvSpPr/>
                <p:nvPr/>
              </p:nvSpPr>
              <p:spPr>
                <a:xfrm>
                  <a:off x="7020000" y="1976400"/>
                  <a:ext cx="504360" cy="150480"/>
                </a:xfrm>
                <a:custGeom>
                  <a:avLst/>
                  <a:gdLst/>
                  <a:ahLst/>
                  <a:rect l="l" t="t" r="r" b="b"/>
                  <a:pathLst>
                    <a:path w="2473" h="350">
                      <a:moveTo>
                        <a:pt x="2472" y="96"/>
                      </a:moveTo>
                      <a:lnTo>
                        <a:pt x="2468" y="94"/>
                      </a:lnTo>
                      <a:lnTo>
                        <a:pt x="2461" y="88"/>
                      </a:lnTo>
                      <a:lnTo>
                        <a:pt x="2446" y="79"/>
                      </a:lnTo>
                      <a:lnTo>
                        <a:pt x="2425" y="68"/>
                      </a:lnTo>
                      <a:lnTo>
                        <a:pt x="2412" y="63"/>
                      </a:lnTo>
                      <a:lnTo>
                        <a:pt x="2397" y="57"/>
                      </a:lnTo>
                      <a:lnTo>
                        <a:pt x="2379" y="50"/>
                      </a:lnTo>
                      <a:lnTo>
                        <a:pt x="2360" y="44"/>
                      </a:lnTo>
                      <a:lnTo>
                        <a:pt x="2338" y="38"/>
                      </a:lnTo>
                      <a:lnTo>
                        <a:pt x="2314" y="33"/>
                      </a:lnTo>
                      <a:lnTo>
                        <a:pt x="2288" y="28"/>
                      </a:lnTo>
                      <a:lnTo>
                        <a:pt x="2260" y="22"/>
                      </a:lnTo>
                      <a:lnTo>
                        <a:pt x="2205" y="14"/>
                      </a:lnTo>
                      <a:lnTo>
                        <a:pt x="2155" y="8"/>
                      </a:lnTo>
                      <a:lnTo>
                        <a:pt x="2112" y="4"/>
                      </a:lnTo>
                      <a:lnTo>
                        <a:pt x="2067" y="1"/>
                      </a:lnTo>
                      <a:lnTo>
                        <a:pt x="2023" y="0"/>
                      </a:lnTo>
                      <a:lnTo>
                        <a:pt x="1973" y="1"/>
                      </a:lnTo>
                      <a:lnTo>
                        <a:pt x="1913" y="3"/>
                      </a:lnTo>
                      <a:lnTo>
                        <a:pt x="1845" y="6"/>
                      </a:lnTo>
                      <a:lnTo>
                        <a:pt x="1767" y="12"/>
                      </a:lnTo>
                      <a:lnTo>
                        <a:pt x="1693" y="18"/>
                      </a:lnTo>
                      <a:lnTo>
                        <a:pt x="1620" y="27"/>
                      </a:lnTo>
                      <a:lnTo>
                        <a:pt x="1556" y="35"/>
                      </a:lnTo>
                      <a:lnTo>
                        <a:pt x="1500" y="42"/>
                      </a:lnTo>
                      <a:lnTo>
                        <a:pt x="1457" y="48"/>
                      </a:lnTo>
                      <a:lnTo>
                        <a:pt x="1429" y="52"/>
                      </a:lnTo>
                      <a:lnTo>
                        <a:pt x="1420" y="55"/>
                      </a:lnTo>
                      <a:lnTo>
                        <a:pt x="1383" y="56"/>
                      </a:lnTo>
                      <a:lnTo>
                        <a:pt x="1285" y="61"/>
                      </a:lnTo>
                      <a:lnTo>
                        <a:pt x="1140" y="68"/>
                      </a:lnTo>
                      <a:lnTo>
                        <a:pt x="971" y="77"/>
                      </a:lnTo>
                      <a:lnTo>
                        <a:pt x="793" y="89"/>
                      </a:lnTo>
                      <a:lnTo>
                        <a:pt x="627" y="101"/>
                      </a:lnTo>
                      <a:lnTo>
                        <a:pt x="552" y="107"/>
                      </a:lnTo>
                      <a:lnTo>
                        <a:pt x="487" y="114"/>
                      </a:lnTo>
                      <a:lnTo>
                        <a:pt x="436" y="121"/>
                      </a:lnTo>
                      <a:lnTo>
                        <a:pt x="397" y="127"/>
                      </a:lnTo>
                      <a:lnTo>
                        <a:pt x="334" y="141"/>
                      </a:lnTo>
                      <a:lnTo>
                        <a:pt x="276" y="155"/>
                      </a:lnTo>
                      <a:lnTo>
                        <a:pt x="224" y="170"/>
                      </a:lnTo>
                      <a:lnTo>
                        <a:pt x="180" y="184"/>
                      </a:lnTo>
                      <a:lnTo>
                        <a:pt x="141" y="197"/>
                      </a:lnTo>
                      <a:lnTo>
                        <a:pt x="107" y="209"/>
                      </a:lnTo>
                      <a:lnTo>
                        <a:pt x="81" y="220"/>
                      </a:lnTo>
                      <a:lnTo>
                        <a:pt x="65" y="229"/>
                      </a:lnTo>
                      <a:lnTo>
                        <a:pt x="50" y="237"/>
                      </a:lnTo>
                      <a:lnTo>
                        <a:pt x="37" y="246"/>
                      </a:lnTo>
                      <a:lnTo>
                        <a:pt x="24" y="257"/>
                      </a:lnTo>
                      <a:lnTo>
                        <a:pt x="13" y="267"/>
                      </a:lnTo>
                      <a:lnTo>
                        <a:pt x="7" y="273"/>
                      </a:lnTo>
                      <a:lnTo>
                        <a:pt x="3" y="279"/>
                      </a:lnTo>
                      <a:lnTo>
                        <a:pt x="2" y="285"/>
                      </a:lnTo>
                      <a:lnTo>
                        <a:pt x="0" y="291"/>
                      </a:lnTo>
                      <a:lnTo>
                        <a:pt x="0" y="298"/>
                      </a:lnTo>
                      <a:lnTo>
                        <a:pt x="0" y="304"/>
                      </a:lnTo>
                      <a:lnTo>
                        <a:pt x="2" y="311"/>
                      </a:lnTo>
                      <a:lnTo>
                        <a:pt x="5" y="318"/>
                      </a:lnTo>
                      <a:lnTo>
                        <a:pt x="11" y="324"/>
                      </a:lnTo>
                      <a:lnTo>
                        <a:pt x="18" y="330"/>
                      </a:lnTo>
                      <a:lnTo>
                        <a:pt x="26" y="336"/>
                      </a:lnTo>
                      <a:lnTo>
                        <a:pt x="35" y="340"/>
                      </a:lnTo>
                      <a:lnTo>
                        <a:pt x="44" y="343"/>
                      </a:lnTo>
                      <a:lnTo>
                        <a:pt x="55" y="346"/>
                      </a:lnTo>
                      <a:lnTo>
                        <a:pt x="67" y="348"/>
                      </a:lnTo>
                      <a:lnTo>
                        <a:pt x="78" y="349"/>
                      </a:lnTo>
                      <a:lnTo>
                        <a:pt x="104" y="350"/>
                      </a:lnTo>
                      <a:lnTo>
                        <a:pt x="130" y="350"/>
                      </a:lnTo>
                      <a:lnTo>
                        <a:pt x="157" y="347"/>
                      </a:lnTo>
                      <a:lnTo>
                        <a:pt x="185" y="344"/>
                      </a:lnTo>
                      <a:lnTo>
                        <a:pt x="198" y="342"/>
                      </a:lnTo>
                      <a:lnTo>
                        <a:pt x="209" y="339"/>
                      </a:lnTo>
                      <a:lnTo>
                        <a:pt x="220" y="336"/>
                      </a:lnTo>
                      <a:lnTo>
                        <a:pt x="230" y="331"/>
                      </a:lnTo>
                      <a:lnTo>
                        <a:pt x="250" y="321"/>
                      </a:lnTo>
                      <a:lnTo>
                        <a:pt x="274" y="309"/>
                      </a:lnTo>
                      <a:lnTo>
                        <a:pt x="302" y="294"/>
                      </a:lnTo>
                      <a:lnTo>
                        <a:pt x="337" y="276"/>
                      </a:lnTo>
                      <a:lnTo>
                        <a:pt x="358" y="267"/>
                      </a:lnTo>
                      <a:lnTo>
                        <a:pt x="384" y="257"/>
                      </a:lnTo>
                      <a:lnTo>
                        <a:pt x="411" y="246"/>
                      </a:lnTo>
                      <a:lnTo>
                        <a:pt x="443" y="236"/>
                      </a:lnTo>
                      <a:lnTo>
                        <a:pt x="476" y="225"/>
                      </a:lnTo>
                      <a:lnTo>
                        <a:pt x="512" y="215"/>
                      </a:lnTo>
                      <a:lnTo>
                        <a:pt x="547" y="208"/>
                      </a:lnTo>
                      <a:lnTo>
                        <a:pt x="582" y="201"/>
                      </a:lnTo>
                      <a:lnTo>
                        <a:pt x="619" y="196"/>
                      </a:lnTo>
                      <a:lnTo>
                        <a:pt x="658" y="190"/>
                      </a:lnTo>
                      <a:lnTo>
                        <a:pt x="697" y="186"/>
                      </a:lnTo>
                      <a:lnTo>
                        <a:pt x="736" y="183"/>
                      </a:lnTo>
                      <a:lnTo>
                        <a:pt x="819" y="179"/>
                      </a:lnTo>
                      <a:lnTo>
                        <a:pt x="905" y="176"/>
                      </a:lnTo>
                      <a:lnTo>
                        <a:pt x="997" y="174"/>
                      </a:lnTo>
                      <a:lnTo>
                        <a:pt x="1094" y="172"/>
                      </a:lnTo>
                      <a:lnTo>
                        <a:pt x="1142" y="171"/>
                      </a:lnTo>
                      <a:lnTo>
                        <a:pt x="1187" y="170"/>
                      </a:lnTo>
                      <a:lnTo>
                        <a:pt x="1225" y="168"/>
                      </a:lnTo>
                      <a:lnTo>
                        <a:pt x="1263" y="166"/>
                      </a:lnTo>
                      <a:lnTo>
                        <a:pt x="1327" y="159"/>
                      </a:lnTo>
                      <a:lnTo>
                        <a:pt x="1385" y="154"/>
                      </a:lnTo>
                      <a:lnTo>
                        <a:pt x="1439" y="150"/>
                      </a:lnTo>
                      <a:lnTo>
                        <a:pt x="1494" y="147"/>
                      </a:lnTo>
                      <a:lnTo>
                        <a:pt x="1522" y="147"/>
                      </a:lnTo>
                      <a:lnTo>
                        <a:pt x="1552" y="148"/>
                      </a:lnTo>
                      <a:lnTo>
                        <a:pt x="1585" y="149"/>
                      </a:lnTo>
                      <a:lnTo>
                        <a:pt x="1619" y="152"/>
                      </a:lnTo>
                      <a:lnTo>
                        <a:pt x="1656" y="155"/>
                      </a:lnTo>
                      <a:lnTo>
                        <a:pt x="1691" y="160"/>
                      </a:lnTo>
                      <a:lnTo>
                        <a:pt x="1724" y="166"/>
                      </a:lnTo>
                      <a:lnTo>
                        <a:pt x="1758" y="172"/>
                      </a:lnTo>
                      <a:lnTo>
                        <a:pt x="1826" y="186"/>
                      </a:lnTo>
                      <a:lnTo>
                        <a:pt x="1895" y="200"/>
                      </a:lnTo>
                      <a:lnTo>
                        <a:pt x="1928" y="206"/>
                      </a:lnTo>
                      <a:lnTo>
                        <a:pt x="1965" y="212"/>
                      </a:lnTo>
                      <a:lnTo>
                        <a:pt x="2001" y="216"/>
                      </a:lnTo>
                      <a:lnTo>
                        <a:pt x="2038" y="219"/>
                      </a:lnTo>
                      <a:lnTo>
                        <a:pt x="2077" y="222"/>
                      </a:lnTo>
                      <a:lnTo>
                        <a:pt x="2117" y="223"/>
                      </a:lnTo>
                      <a:lnTo>
                        <a:pt x="2158" y="220"/>
                      </a:lnTo>
                      <a:lnTo>
                        <a:pt x="2201" y="217"/>
                      </a:lnTo>
                      <a:lnTo>
                        <a:pt x="2279" y="208"/>
                      </a:lnTo>
                      <a:lnTo>
                        <a:pt x="2334" y="201"/>
                      </a:lnTo>
                      <a:lnTo>
                        <a:pt x="2371" y="195"/>
                      </a:lnTo>
                      <a:lnTo>
                        <a:pt x="2397" y="188"/>
                      </a:lnTo>
                      <a:lnTo>
                        <a:pt x="2414" y="183"/>
                      </a:lnTo>
                      <a:lnTo>
                        <a:pt x="2425" y="178"/>
                      </a:lnTo>
                      <a:lnTo>
                        <a:pt x="2435" y="172"/>
                      </a:lnTo>
                      <a:lnTo>
                        <a:pt x="2448" y="166"/>
                      </a:lnTo>
                      <a:lnTo>
                        <a:pt x="2453" y="162"/>
                      </a:lnTo>
                      <a:lnTo>
                        <a:pt x="2461" y="158"/>
                      </a:lnTo>
                      <a:lnTo>
                        <a:pt x="2464" y="153"/>
                      </a:lnTo>
                      <a:lnTo>
                        <a:pt x="2468" y="148"/>
                      </a:lnTo>
                      <a:lnTo>
                        <a:pt x="2472" y="136"/>
                      </a:lnTo>
                      <a:lnTo>
                        <a:pt x="2473" y="125"/>
                      </a:lnTo>
                      <a:lnTo>
                        <a:pt x="2473" y="114"/>
                      </a:lnTo>
                      <a:lnTo>
                        <a:pt x="2473" y="105"/>
                      </a:lnTo>
                      <a:lnTo>
                        <a:pt x="2472" y="99"/>
                      </a:lnTo>
                      <a:lnTo>
                        <a:pt x="2472" y="96"/>
                      </a:lnTo>
                      <a:close/>
                    </a:path>
                  </a:pathLst>
                </a:custGeom>
                <a:solidFill>
                  <a:srgbClr val="d6c49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3" name="CustomShape 243"/>
                <p:cNvSpPr/>
                <p:nvPr/>
              </p:nvSpPr>
              <p:spPr>
                <a:xfrm>
                  <a:off x="7025760" y="1978200"/>
                  <a:ext cx="493560" cy="140760"/>
                </a:xfrm>
                <a:custGeom>
                  <a:avLst/>
                  <a:gdLst/>
                  <a:ahLst/>
                  <a:rect l="l" t="t" r="r" b="b"/>
                  <a:pathLst>
                    <a:path w="2421" h="328">
                      <a:moveTo>
                        <a:pt x="2420" y="88"/>
                      </a:moveTo>
                      <a:lnTo>
                        <a:pt x="2416" y="86"/>
                      </a:lnTo>
                      <a:lnTo>
                        <a:pt x="2408" y="81"/>
                      </a:lnTo>
                      <a:lnTo>
                        <a:pt x="2394" y="73"/>
                      </a:lnTo>
                      <a:lnTo>
                        <a:pt x="2373" y="63"/>
                      </a:lnTo>
                      <a:lnTo>
                        <a:pt x="2345" y="53"/>
                      </a:lnTo>
                      <a:lnTo>
                        <a:pt x="2310" y="41"/>
                      </a:lnTo>
                      <a:lnTo>
                        <a:pt x="2288" y="36"/>
                      </a:lnTo>
                      <a:lnTo>
                        <a:pt x="2266" y="31"/>
                      </a:lnTo>
                      <a:lnTo>
                        <a:pt x="2240" y="26"/>
                      </a:lnTo>
                      <a:lnTo>
                        <a:pt x="2214" y="20"/>
                      </a:lnTo>
                      <a:lnTo>
                        <a:pt x="2160" y="12"/>
                      </a:lnTo>
                      <a:lnTo>
                        <a:pt x="2115" y="6"/>
                      </a:lnTo>
                      <a:lnTo>
                        <a:pt x="2076" y="2"/>
                      </a:lnTo>
                      <a:lnTo>
                        <a:pt x="2038" y="0"/>
                      </a:lnTo>
                      <a:lnTo>
                        <a:pt x="1995" y="0"/>
                      </a:lnTo>
                      <a:lnTo>
                        <a:pt x="1949" y="1"/>
                      </a:lnTo>
                      <a:lnTo>
                        <a:pt x="1891" y="3"/>
                      </a:lnTo>
                      <a:lnTo>
                        <a:pt x="1822" y="6"/>
                      </a:lnTo>
                      <a:lnTo>
                        <a:pt x="1746" y="11"/>
                      </a:lnTo>
                      <a:lnTo>
                        <a:pt x="1670" y="18"/>
                      </a:lnTo>
                      <a:lnTo>
                        <a:pt x="1598" y="27"/>
                      </a:lnTo>
                      <a:lnTo>
                        <a:pt x="1533" y="34"/>
                      </a:lnTo>
                      <a:lnTo>
                        <a:pt x="1478" y="41"/>
                      </a:lnTo>
                      <a:lnTo>
                        <a:pt x="1433" y="47"/>
                      </a:lnTo>
                      <a:lnTo>
                        <a:pt x="1405" y="52"/>
                      </a:lnTo>
                      <a:lnTo>
                        <a:pt x="1396" y="53"/>
                      </a:lnTo>
                      <a:lnTo>
                        <a:pt x="1359" y="55"/>
                      </a:lnTo>
                      <a:lnTo>
                        <a:pt x="1261" y="60"/>
                      </a:lnTo>
                      <a:lnTo>
                        <a:pt x="1120" y="67"/>
                      </a:lnTo>
                      <a:lnTo>
                        <a:pt x="953" y="76"/>
                      </a:lnTo>
                      <a:lnTo>
                        <a:pt x="777" y="88"/>
                      </a:lnTo>
                      <a:lnTo>
                        <a:pt x="610" y="100"/>
                      </a:lnTo>
                      <a:lnTo>
                        <a:pt x="534" y="108"/>
                      </a:lnTo>
                      <a:lnTo>
                        <a:pt x="469" y="114"/>
                      </a:lnTo>
                      <a:lnTo>
                        <a:pt x="415" y="121"/>
                      </a:lnTo>
                      <a:lnTo>
                        <a:pt x="372" y="128"/>
                      </a:lnTo>
                      <a:lnTo>
                        <a:pt x="309" y="142"/>
                      </a:lnTo>
                      <a:lnTo>
                        <a:pt x="252" y="155"/>
                      </a:lnTo>
                      <a:lnTo>
                        <a:pt x="204" y="169"/>
                      </a:lnTo>
                      <a:lnTo>
                        <a:pt x="161" y="182"/>
                      </a:lnTo>
                      <a:lnTo>
                        <a:pt x="126" y="194"/>
                      </a:lnTo>
                      <a:lnTo>
                        <a:pt x="98" y="205"/>
                      </a:lnTo>
                      <a:lnTo>
                        <a:pt x="76" y="213"/>
                      </a:lnTo>
                      <a:lnTo>
                        <a:pt x="61" y="221"/>
                      </a:lnTo>
                      <a:lnTo>
                        <a:pt x="48" y="228"/>
                      </a:lnTo>
                      <a:lnTo>
                        <a:pt x="35" y="236"/>
                      </a:lnTo>
                      <a:lnTo>
                        <a:pt x="22" y="246"/>
                      </a:lnTo>
                      <a:lnTo>
                        <a:pt x="13" y="256"/>
                      </a:lnTo>
                      <a:lnTo>
                        <a:pt x="7" y="261"/>
                      </a:lnTo>
                      <a:lnTo>
                        <a:pt x="3" y="267"/>
                      </a:lnTo>
                      <a:lnTo>
                        <a:pt x="1" y="274"/>
                      </a:lnTo>
                      <a:lnTo>
                        <a:pt x="0" y="279"/>
                      </a:lnTo>
                      <a:lnTo>
                        <a:pt x="0" y="285"/>
                      </a:lnTo>
                      <a:lnTo>
                        <a:pt x="0" y="291"/>
                      </a:lnTo>
                      <a:lnTo>
                        <a:pt x="1" y="298"/>
                      </a:lnTo>
                      <a:lnTo>
                        <a:pt x="5" y="305"/>
                      </a:lnTo>
                      <a:lnTo>
                        <a:pt x="11" y="311"/>
                      </a:lnTo>
                      <a:lnTo>
                        <a:pt x="18" y="315"/>
                      </a:lnTo>
                      <a:lnTo>
                        <a:pt x="26" y="319"/>
                      </a:lnTo>
                      <a:lnTo>
                        <a:pt x="35" y="323"/>
                      </a:lnTo>
                      <a:lnTo>
                        <a:pt x="44" y="325"/>
                      </a:lnTo>
                      <a:lnTo>
                        <a:pt x="55" y="327"/>
                      </a:lnTo>
                      <a:lnTo>
                        <a:pt x="68" y="328"/>
                      </a:lnTo>
                      <a:lnTo>
                        <a:pt x="79" y="328"/>
                      </a:lnTo>
                      <a:lnTo>
                        <a:pt x="105" y="328"/>
                      </a:lnTo>
                      <a:lnTo>
                        <a:pt x="131" y="325"/>
                      </a:lnTo>
                      <a:lnTo>
                        <a:pt x="157" y="321"/>
                      </a:lnTo>
                      <a:lnTo>
                        <a:pt x="183" y="317"/>
                      </a:lnTo>
                      <a:lnTo>
                        <a:pt x="194" y="314"/>
                      </a:lnTo>
                      <a:lnTo>
                        <a:pt x="204" y="311"/>
                      </a:lnTo>
                      <a:lnTo>
                        <a:pt x="213" y="308"/>
                      </a:lnTo>
                      <a:lnTo>
                        <a:pt x="222" y="304"/>
                      </a:lnTo>
                      <a:lnTo>
                        <a:pt x="241" y="293"/>
                      </a:lnTo>
                      <a:lnTo>
                        <a:pt x="263" y="282"/>
                      </a:lnTo>
                      <a:lnTo>
                        <a:pt x="291" y="267"/>
                      </a:lnTo>
                      <a:lnTo>
                        <a:pt x="326" y="251"/>
                      </a:lnTo>
                      <a:lnTo>
                        <a:pt x="348" y="241"/>
                      </a:lnTo>
                      <a:lnTo>
                        <a:pt x="372" y="232"/>
                      </a:lnTo>
                      <a:lnTo>
                        <a:pt x="400" y="222"/>
                      </a:lnTo>
                      <a:lnTo>
                        <a:pt x="432" y="210"/>
                      </a:lnTo>
                      <a:lnTo>
                        <a:pt x="465" y="200"/>
                      </a:lnTo>
                      <a:lnTo>
                        <a:pt x="500" y="192"/>
                      </a:lnTo>
                      <a:lnTo>
                        <a:pt x="535" y="183"/>
                      </a:lnTo>
                      <a:lnTo>
                        <a:pt x="571" y="177"/>
                      </a:lnTo>
                      <a:lnTo>
                        <a:pt x="608" y="172"/>
                      </a:lnTo>
                      <a:lnTo>
                        <a:pt x="645" y="168"/>
                      </a:lnTo>
                      <a:lnTo>
                        <a:pt x="682" y="165"/>
                      </a:lnTo>
                      <a:lnTo>
                        <a:pt x="721" y="163"/>
                      </a:lnTo>
                      <a:lnTo>
                        <a:pt x="803" y="159"/>
                      </a:lnTo>
                      <a:lnTo>
                        <a:pt x="890" y="158"/>
                      </a:lnTo>
                      <a:lnTo>
                        <a:pt x="981" y="157"/>
                      </a:lnTo>
                      <a:lnTo>
                        <a:pt x="1077" y="155"/>
                      </a:lnTo>
                      <a:lnTo>
                        <a:pt x="1123" y="154"/>
                      </a:lnTo>
                      <a:lnTo>
                        <a:pt x="1166" y="152"/>
                      </a:lnTo>
                      <a:lnTo>
                        <a:pt x="1203" y="150"/>
                      </a:lnTo>
                      <a:lnTo>
                        <a:pt x="1236" y="147"/>
                      </a:lnTo>
                      <a:lnTo>
                        <a:pt x="1294" y="141"/>
                      </a:lnTo>
                      <a:lnTo>
                        <a:pt x="1342" y="134"/>
                      </a:lnTo>
                      <a:lnTo>
                        <a:pt x="1366" y="130"/>
                      </a:lnTo>
                      <a:lnTo>
                        <a:pt x="1388" y="127"/>
                      </a:lnTo>
                      <a:lnTo>
                        <a:pt x="1413" y="125"/>
                      </a:lnTo>
                      <a:lnTo>
                        <a:pt x="1439" y="124"/>
                      </a:lnTo>
                      <a:lnTo>
                        <a:pt x="1465" y="123"/>
                      </a:lnTo>
                      <a:lnTo>
                        <a:pt x="1494" y="124"/>
                      </a:lnTo>
                      <a:lnTo>
                        <a:pt x="1528" y="125"/>
                      </a:lnTo>
                      <a:lnTo>
                        <a:pt x="1565" y="128"/>
                      </a:lnTo>
                      <a:lnTo>
                        <a:pt x="1604" y="131"/>
                      </a:lnTo>
                      <a:lnTo>
                        <a:pt x="1641" y="137"/>
                      </a:lnTo>
                      <a:lnTo>
                        <a:pt x="1678" y="143"/>
                      </a:lnTo>
                      <a:lnTo>
                        <a:pt x="1715" y="149"/>
                      </a:lnTo>
                      <a:lnTo>
                        <a:pt x="1785" y="163"/>
                      </a:lnTo>
                      <a:lnTo>
                        <a:pt x="1858" y="176"/>
                      </a:lnTo>
                      <a:lnTo>
                        <a:pt x="1893" y="183"/>
                      </a:lnTo>
                      <a:lnTo>
                        <a:pt x="1930" y="188"/>
                      </a:lnTo>
                      <a:lnTo>
                        <a:pt x="1967" y="194"/>
                      </a:lnTo>
                      <a:lnTo>
                        <a:pt x="2004" y="197"/>
                      </a:lnTo>
                      <a:lnTo>
                        <a:pt x="2043" y="200"/>
                      </a:lnTo>
                      <a:lnTo>
                        <a:pt x="2084" y="201"/>
                      </a:lnTo>
                      <a:lnTo>
                        <a:pt x="2125" y="200"/>
                      </a:lnTo>
                      <a:lnTo>
                        <a:pt x="2167" y="197"/>
                      </a:lnTo>
                      <a:lnTo>
                        <a:pt x="2242" y="190"/>
                      </a:lnTo>
                      <a:lnTo>
                        <a:pt x="2293" y="184"/>
                      </a:lnTo>
                      <a:lnTo>
                        <a:pt x="2329" y="180"/>
                      </a:lnTo>
                      <a:lnTo>
                        <a:pt x="2349" y="177"/>
                      </a:lnTo>
                      <a:lnTo>
                        <a:pt x="2362" y="173"/>
                      </a:lnTo>
                      <a:lnTo>
                        <a:pt x="2369" y="170"/>
                      </a:lnTo>
                      <a:lnTo>
                        <a:pt x="2379" y="166"/>
                      </a:lnTo>
                      <a:lnTo>
                        <a:pt x="2392" y="160"/>
                      </a:lnTo>
                      <a:lnTo>
                        <a:pt x="2399" y="157"/>
                      </a:lnTo>
                      <a:lnTo>
                        <a:pt x="2405" y="152"/>
                      </a:lnTo>
                      <a:lnTo>
                        <a:pt x="2410" y="148"/>
                      </a:lnTo>
                      <a:lnTo>
                        <a:pt x="2414" y="142"/>
                      </a:lnTo>
                      <a:lnTo>
                        <a:pt x="2420" y="130"/>
                      </a:lnTo>
                      <a:lnTo>
                        <a:pt x="2421" y="118"/>
                      </a:lnTo>
                      <a:lnTo>
                        <a:pt x="2421" y="107"/>
                      </a:lnTo>
                      <a:lnTo>
                        <a:pt x="2421" y="96"/>
                      </a:lnTo>
                      <a:lnTo>
                        <a:pt x="2420" y="90"/>
                      </a:lnTo>
                      <a:lnTo>
                        <a:pt x="2420" y="88"/>
                      </a:lnTo>
                      <a:close/>
                    </a:path>
                  </a:pathLst>
                </a:custGeom>
                <a:solidFill>
                  <a:srgbClr val="e5d8b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4" name="CustomShape 244"/>
                <p:cNvSpPr/>
                <p:nvPr/>
              </p:nvSpPr>
              <p:spPr>
                <a:xfrm>
                  <a:off x="7078680" y="2126160"/>
                  <a:ext cx="241200" cy="88200"/>
                </a:xfrm>
                <a:custGeom>
                  <a:avLst/>
                  <a:gdLst/>
                  <a:ahLst/>
                  <a:rect l="l" t="t" r="r" b="b"/>
                  <a:pathLst>
                    <a:path w="1189" h="207">
                      <a:moveTo>
                        <a:pt x="2" y="71"/>
                      </a:moveTo>
                      <a:lnTo>
                        <a:pt x="13" y="73"/>
                      </a:lnTo>
                      <a:lnTo>
                        <a:pt x="43" y="75"/>
                      </a:lnTo>
                      <a:lnTo>
                        <a:pt x="89" y="77"/>
                      </a:lnTo>
                      <a:lnTo>
                        <a:pt x="149" y="79"/>
                      </a:lnTo>
                      <a:lnTo>
                        <a:pt x="217" y="81"/>
                      </a:lnTo>
                      <a:lnTo>
                        <a:pt x="293" y="82"/>
                      </a:lnTo>
                      <a:lnTo>
                        <a:pt x="332" y="82"/>
                      </a:lnTo>
                      <a:lnTo>
                        <a:pt x="371" y="81"/>
                      </a:lnTo>
                      <a:lnTo>
                        <a:pt x="410" y="80"/>
                      </a:lnTo>
                      <a:lnTo>
                        <a:pt x="449" y="78"/>
                      </a:lnTo>
                      <a:lnTo>
                        <a:pt x="488" y="75"/>
                      </a:lnTo>
                      <a:lnTo>
                        <a:pt x="527" y="70"/>
                      </a:lnTo>
                      <a:lnTo>
                        <a:pt x="566" y="65"/>
                      </a:lnTo>
                      <a:lnTo>
                        <a:pt x="607" y="60"/>
                      </a:lnTo>
                      <a:lnTo>
                        <a:pt x="686" y="48"/>
                      </a:lnTo>
                      <a:lnTo>
                        <a:pt x="762" y="33"/>
                      </a:lnTo>
                      <a:lnTo>
                        <a:pt x="833" y="21"/>
                      </a:lnTo>
                      <a:lnTo>
                        <a:pt x="892" y="9"/>
                      </a:lnTo>
                      <a:lnTo>
                        <a:pt x="918" y="5"/>
                      </a:lnTo>
                      <a:lnTo>
                        <a:pt x="940" y="2"/>
                      </a:lnTo>
                      <a:lnTo>
                        <a:pt x="959" y="0"/>
                      </a:lnTo>
                      <a:lnTo>
                        <a:pt x="974" y="0"/>
                      </a:lnTo>
                      <a:lnTo>
                        <a:pt x="1000" y="1"/>
                      </a:lnTo>
                      <a:lnTo>
                        <a:pt x="1028" y="3"/>
                      </a:lnTo>
                      <a:lnTo>
                        <a:pt x="1055" y="5"/>
                      </a:lnTo>
                      <a:lnTo>
                        <a:pt x="1083" y="10"/>
                      </a:lnTo>
                      <a:lnTo>
                        <a:pt x="1098" y="12"/>
                      </a:lnTo>
                      <a:lnTo>
                        <a:pt x="1111" y="15"/>
                      </a:lnTo>
                      <a:lnTo>
                        <a:pt x="1124" y="20"/>
                      </a:lnTo>
                      <a:lnTo>
                        <a:pt x="1137" y="24"/>
                      </a:lnTo>
                      <a:lnTo>
                        <a:pt x="1148" y="29"/>
                      </a:lnTo>
                      <a:lnTo>
                        <a:pt x="1159" y="35"/>
                      </a:lnTo>
                      <a:lnTo>
                        <a:pt x="1170" y="42"/>
                      </a:lnTo>
                      <a:lnTo>
                        <a:pt x="1180" y="50"/>
                      </a:lnTo>
                      <a:lnTo>
                        <a:pt x="1183" y="54"/>
                      </a:lnTo>
                      <a:lnTo>
                        <a:pt x="1187" y="59"/>
                      </a:lnTo>
                      <a:lnTo>
                        <a:pt x="1189" y="63"/>
                      </a:lnTo>
                      <a:lnTo>
                        <a:pt x="1189" y="68"/>
                      </a:lnTo>
                      <a:lnTo>
                        <a:pt x="1189" y="79"/>
                      </a:lnTo>
                      <a:lnTo>
                        <a:pt x="1185" y="90"/>
                      </a:lnTo>
                      <a:lnTo>
                        <a:pt x="1178" y="102"/>
                      </a:lnTo>
                      <a:lnTo>
                        <a:pt x="1168" y="113"/>
                      </a:lnTo>
                      <a:lnTo>
                        <a:pt x="1155" y="125"/>
                      </a:lnTo>
                      <a:lnTo>
                        <a:pt x="1142" y="137"/>
                      </a:lnTo>
                      <a:lnTo>
                        <a:pt x="1128" y="148"/>
                      </a:lnTo>
                      <a:lnTo>
                        <a:pt x="1113" y="159"/>
                      </a:lnTo>
                      <a:lnTo>
                        <a:pt x="1096" y="169"/>
                      </a:lnTo>
                      <a:lnTo>
                        <a:pt x="1079" y="178"/>
                      </a:lnTo>
                      <a:lnTo>
                        <a:pt x="1063" y="186"/>
                      </a:lnTo>
                      <a:lnTo>
                        <a:pt x="1048" y="192"/>
                      </a:lnTo>
                      <a:lnTo>
                        <a:pt x="1033" y="197"/>
                      </a:lnTo>
                      <a:lnTo>
                        <a:pt x="1020" y="200"/>
                      </a:lnTo>
                      <a:lnTo>
                        <a:pt x="1007" y="201"/>
                      </a:lnTo>
                      <a:lnTo>
                        <a:pt x="990" y="202"/>
                      </a:lnTo>
                      <a:lnTo>
                        <a:pt x="974" y="203"/>
                      </a:lnTo>
                      <a:lnTo>
                        <a:pt x="955" y="203"/>
                      </a:lnTo>
                      <a:lnTo>
                        <a:pt x="913" y="201"/>
                      </a:lnTo>
                      <a:lnTo>
                        <a:pt x="862" y="199"/>
                      </a:lnTo>
                      <a:lnTo>
                        <a:pt x="807" y="196"/>
                      </a:lnTo>
                      <a:lnTo>
                        <a:pt x="744" y="195"/>
                      </a:lnTo>
                      <a:lnTo>
                        <a:pt x="710" y="195"/>
                      </a:lnTo>
                      <a:lnTo>
                        <a:pt x="677" y="195"/>
                      </a:lnTo>
                      <a:lnTo>
                        <a:pt x="642" y="197"/>
                      </a:lnTo>
                      <a:lnTo>
                        <a:pt x="605" y="199"/>
                      </a:lnTo>
                      <a:lnTo>
                        <a:pt x="527" y="202"/>
                      </a:lnTo>
                      <a:lnTo>
                        <a:pt x="447" y="205"/>
                      </a:lnTo>
                      <a:lnTo>
                        <a:pt x="364" y="207"/>
                      </a:lnTo>
                      <a:lnTo>
                        <a:pt x="284" y="207"/>
                      </a:lnTo>
                      <a:lnTo>
                        <a:pt x="247" y="206"/>
                      </a:lnTo>
                      <a:lnTo>
                        <a:pt x="212" y="205"/>
                      </a:lnTo>
                      <a:lnTo>
                        <a:pt x="176" y="204"/>
                      </a:lnTo>
                      <a:lnTo>
                        <a:pt x="147" y="201"/>
                      </a:lnTo>
                      <a:lnTo>
                        <a:pt x="119" y="198"/>
                      </a:lnTo>
                      <a:lnTo>
                        <a:pt x="95" y="195"/>
                      </a:lnTo>
                      <a:lnTo>
                        <a:pt x="72" y="191"/>
                      </a:lnTo>
                      <a:lnTo>
                        <a:pt x="58" y="186"/>
                      </a:lnTo>
                      <a:lnTo>
                        <a:pt x="45" y="179"/>
                      </a:lnTo>
                      <a:lnTo>
                        <a:pt x="34" y="172"/>
                      </a:lnTo>
                      <a:lnTo>
                        <a:pt x="24" y="164"/>
                      </a:lnTo>
                      <a:lnTo>
                        <a:pt x="17" y="154"/>
                      </a:lnTo>
                      <a:lnTo>
                        <a:pt x="9" y="146"/>
                      </a:lnTo>
                      <a:lnTo>
                        <a:pt x="6" y="136"/>
                      </a:lnTo>
                      <a:lnTo>
                        <a:pt x="2" y="126"/>
                      </a:lnTo>
                      <a:lnTo>
                        <a:pt x="0" y="117"/>
                      </a:lnTo>
                      <a:lnTo>
                        <a:pt x="0" y="99"/>
                      </a:lnTo>
                      <a:lnTo>
                        <a:pt x="0" y="85"/>
                      </a:lnTo>
                      <a:lnTo>
                        <a:pt x="2" y="76"/>
                      </a:lnTo>
                      <a:lnTo>
                        <a:pt x="2" y="71"/>
                      </a:lnTo>
                      <a:close/>
                    </a:path>
                  </a:pathLst>
                </a:custGeom>
                <a:solidFill>
                  <a:srgbClr val="89634a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5" name="CustomShape 245"/>
                <p:cNvSpPr/>
                <p:nvPr/>
              </p:nvSpPr>
              <p:spPr>
                <a:xfrm>
                  <a:off x="7080480" y="2130120"/>
                  <a:ext cx="236880" cy="79560"/>
                </a:xfrm>
                <a:custGeom>
                  <a:avLst/>
                  <a:gdLst/>
                  <a:ahLst/>
                  <a:rect l="l" t="t" r="r" b="b"/>
                  <a:pathLst>
                    <a:path w="1166" h="187">
                      <a:moveTo>
                        <a:pt x="1" y="65"/>
                      </a:moveTo>
                      <a:lnTo>
                        <a:pt x="13" y="66"/>
                      </a:lnTo>
                      <a:lnTo>
                        <a:pt x="44" y="68"/>
                      </a:lnTo>
                      <a:lnTo>
                        <a:pt x="94" y="71"/>
                      </a:lnTo>
                      <a:lnTo>
                        <a:pt x="157" y="74"/>
                      </a:lnTo>
                      <a:lnTo>
                        <a:pt x="228" y="77"/>
                      </a:lnTo>
                      <a:lnTo>
                        <a:pt x="306" y="78"/>
                      </a:lnTo>
                      <a:lnTo>
                        <a:pt x="346" y="78"/>
                      </a:lnTo>
                      <a:lnTo>
                        <a:pt x="385" y="78"/>
                      </a:lnTo>
                      <a:lnTo>
                        <a:pt x="426" y="76"/>
                      </a:lnTo>
                      <a:lnTo>
                        <a:pt x="465" y="75"/>
                      </a:lnTo>
                      <a:lnTo>
                        <a:pt x="502" y="72"/>
                      </a:lnTo>
                      <a:lnTo>
                        <a:pt x="541" y="68"/>
                      </a:lnTo>
                      <a:lnTo>
                        <a:pt x="580" y="64"/>
                      </a:lnTo>
                      <a:lnTo>
                        <a:pt x="619" y="58"/>
                      </a:lnTo>
                      <a:lnTo>
                        <a:pt x="691" y="46"/>
                      </a:lnTo>
                      <a:lnTo>
                        <a:pt x="762" y="33"/>
                      </a:lnTo>
                      <a:lnTo>
                        <a:pt x="825" y="21"/>
                      </a:lnTo>
                      <a:lnTo>
                        <a:pt x="880" y="11"/>
                      </a:lnTo>
                      <a:lnTo>
                        <a:pt x="905" y="6"/>
                      </a:lnTo>
                      <a:lnTo>
                        <a:pt x="925" y="3"/>
                      </a:lnTo>
                      <a:lnTo>
                        <a:pt x="943" y="1"/>
                      </a:lnTo>
                      <a:lnTo>
                        <a:pt x="956" y="0"/>
                      </a:lnTo>
                      <a:lnTo>
                        <a:pt x="982" y="0"/>
                      </a:lnTo>
                      <a:lnTo>
                        <a:pt x="1010" y="1"/>
                      </a:lnTo>
                      <a:lnTo>
                        <a:pt x="1038" y="3"/>
                      </a:lnTo>
                      <a:lnTo>
                        <a:pt x="1066" y="6"/>
                      </a:lnTo>
                      <a:lnTo>
                        <a:pt x="1081" y="9"/>
                      </a:lnTo>
                      <a:lnTo>
                        <a:pt x="1094" y="12"/>
                      </a:lnTo>
                      <a:lnTo>
                        <a:pt x="1107" y="15"/>
                      </a:lnTo>
                      <a:lnTo>
                        <a:pt x="1118" y="19"/>
                      </a:lnTo>
                      <a:lnTo>
                        <a:pt x="1129" y="23"/>
                      </a:lnTo>
                      <a:lnTo>
                        <a:pt x="1140" y="29"/>
                      </a:lnTo>
                      <a:lnTo>
                        <a:pt x="1149" y="36"/>
                      </a:lnTo>
                      <a:lnTo>
                        <a:pt x="1159" y="43"/>
                      </a:lnTo>
                      <a:lnTo>
                        <a:pt x="1162" y="47"/>
                      </a:lnTo>
                      <a:lnTo>
                        <a:pt x="1164" y="51"/>
                      </a:lnTo>
                      <a:lnTo>
                        <a:pt x="1166" y="55"/>
                      </a:lnTo>
                      <a:lnTo>
                        <a:pt x="1166" y="59"/>
                      </a:lnTo>
                      <a:lnTo>
                        <a:pt x="1164" y="70"/>
                      </a:lnTo>
                      <a:lnTo>
                        <a:pt x="1160" y="79"/>
                      </a:lnTo>
                      <a:lnTo>
                        <a:pt x="1153" y="90"/>
                      </a:lnTo>
                      <a:lnTo>
                        <a:pt x="1144" y="101"/>
                      </a:lnTo>
                      <a:lnTo>
                        <a:pt x="1133" y="111"/>
                      </a:lnTo>
                      <a:lnTo>
                        <a:pt x="1120" y="122"/>
                      </a:lnTo>
                      <a:lnTo>
                        <a:pt x="1105" y="132"/>
                      </a:lnTo>
                      <a:lnTo>
                        <a:pt x="1090" y="141"/>
                      </a:lnTo>
                      <a:lnTo>
                        <a:pt x="1075" y="151"/>
                      </a:lnTo>
                      <a:lnTo>
                        <a:pt x="1058" y="159"/>
                      </a:lnTo>
                      <a:lnTo>
                        <a:pt x="1042" y="166"/>
                      </a:lnTo>
                      <a:lnTo>
                        <a:pt x="1027" y="172"/>
                      </a:lnTo>
                      <a:lnTo>
                        <a:pt x="1014" y="177"/>
                      </a:lnTo>
                      <a:lnTo>
                        <a:pt x="1001" y="180"/>
                      </a:lnTo>
                      <a:lnTo>
                        <a:pt x="986" y="182"/>
                      </a:lnTo>
                      <a:lnTo>
                        <a:pt x="971" y="183"/>
                      </a:lnTo>
                      <a:lnTo>
                        <a:pt x="955" y="184"/>
                      </a:lnTo>
                      <a:lnTo>
                        <a:pt x="936" y="184"/>
                      </a:lnTo>
                      <a:lnTo>
                        <a:pt x="893" y="183"/>
                      </a:lnTo>
                      <a:lnTo>
                        <a:pt x="843" y="181"/>
                      </a:lnTo>
                      <a:lnTo>
                        <a:pt x="788" y="179"/>
                      </a:lnTo>
                      <a:lnTo>
                        <a:pt x="727" y="178"/>
                      </a:lnTo>
                      <a:lnTo>
                        <a:pt x="658" y="178"/>
                      </a:lnTo>
                      <a:lnTo>
                        <a:pt x="584" y="180"/>
                      </a:lnTo>
                      <a:lnTo>
                        <a:pt x="504" y="184"/>
                      </a:lnTo>
                      <a:lnTo>
                        <a:pt x="426" y="186"/>
                      </a:lnTo>
                      <a:lnTo>
                        <a:pt x="346" y="187"/>
                      </a:lnTo>
                      <a:lnTo>
                        <a:pt x="272" y="187"/>
                      </a:lnTo>
                      <a:lnTo>
                        <a:pt x="237" y="186"/>
                      </a:lnTo>
                      <a:lnTo>
                        <a:pt x="204" y="185"/>
                      </a:lnTo>
                      <a:lnTo>
                        <a:pt x="172" y="183"/>
                      </a:lnTo>
                      <a:lnTo>
                        <a:pt x="144" y="181"/>
                      </a:lnTo>
                      <a:lnTo>
                        <a:pt x="118" y="178"/>
                      </a:lnTo>
                      <a:lnTo>
                        <a:pt x="96" y="173"/>
                      </a:lnTo>
                      <a:lnTo>
                        <a:pt x="76" y="169"/>
                      </a:lnTo>
                      <a:lnTo>
                        <a:pt x="61" y="165"/>
                      </a:lnTo>
                      <a:lnTo>
                        <a:pt x="48" y="159"/>
                      </a:lnTo>
                      <a:lnTo>
                        <a:pt x="39" y="153"/>
                      </a:lnTo>
                      <a:lnTo>
                        <a:pt x="29" y="145"/>
                      </a:lnTo>
                      <a:lnTo>
                        <a:pt x="22" y="138"/>
                      </a:lnTo>
                      <a:lnTo>
                        <a:pt x="16" y="130"/>
                      </a:lnTo>
                      <a:lnTo>
                        <a:pt x="11" y="122"/>
                      </a:lnTo>
                      <a:lnTo>
                        <a:pt x="7" y="113"/>
                      </a:lnTo>
                      <a:lnTo>
                        <a:pt x="3" y="105"/>
                      </a:lnTo>
                      <a:lnTo>
                        <a:pt x="1" y="89"/>
                      </a:lnTo>
                      <a:lnTo>
                        <a:pt x="0" y="77"/>
                      </a:lnTo>
                      <a:lnTo>
                        <a:pt x="1" y="68"/>
                      </a:lnTo>
                      <a:lnTo>
                        <a:pt x="1" y="65"/>
                      </a:lnTo>
                      <a:close/>
                    </a:path>
                  </a:pathLst>
                </a:custGeom>
                <a:solidFill>
                  <a:srgbClr val="9e7d5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6" name="CustomShape 246"/>
                <p:cNvSpPr/>
                <p:nvPr/>
              </p:nvSpPr>
              <p:spPr>
                <a:xfrm>
                  <a:off x="7081920" y="2134080"/>
                  <a:ext cx="231840" cy="70920"/>
                </a:xfrm>
                <a:custGeom>
                  <a:avLst/>
                  <a:gdLst/>
                  <a:ahLst/>
                  <a:rect l="l" t="t" r="r" b="b"/>
                  <a:pathLst>
                    <a:path w="1140" h="167">
                      <a:moveTo>
                        <a:pt x="0" y="58"/>
                      </a:moveTo>
                      <a:lnTo>
                        <a:pt x="13" y="59"/>
                      </a:lnTo>
                      <a:lnTo>
                        <a:pt x="46" y="62"/>
                      </a:lnTo>
                      <a:lnTo>
                        <a:pt x="98" y="65"/>
                      </a:lnTo>
                      <a:lnTo>
                        <a:pt x="165" y="69"/>
                      </a:lnTo>
                      <a:lnTo>
                        <a:pt x="239" y="73"/>
                      </a:lnTo>
                      <a:lnTo>
                        <a:pt x="319" y="75"/>
                      </a:lnTo>
                      <a:lnTo>
                        <a:pt x="360" y="75"/>
                      </a:lnTo>
                      <a:lnTo>
                        <a:pt x="400" y="75"/>
                      </a:lnTo>
                      <a:lnTo>
                        <a:pt x="441" y="74"/>
                      </a:lnTo>
                      <a:lnTo>
                        <a:pt x="480" y="72"/>
                      </a:lnTo>
                      <a:lnTo>
                        <a:pt x="517" y="69"/>
                      </a:lnTo>
                      <a:lnTo>
                        <a:pt x="556" y="66"/>
                      </a:lnTo>
                      <a:lnTo>
                        <a:pt x="591" y="62"/>
                      </a:lnTo>
                      <a:lnTo>
                        <a:pt x="629" y="57"/>
                      </a:lnTo>
                      <a:lnTo>
                        <a:pt x="695" y="45"/>
                      </a:lnTo>
                      <a:lnTo>
                        <a:pt x="758" y="33"/>
                      </a:lnTo>
                      <a:lnTo>
                        <a:pt x="816" y="21"/>
                      </a:lnTo>
                      <a:lnTo>
                        <a:pt x="864" y="11"/>
                      </a:lnTo>
                      <a:lnTo>
                        <a:pt x="886" y="8"/>
                      </a:lnTo>
                      <a:lnTo>
                        <a:pt x="907" y="5"/>
                      </a:lnTo>
                      <a:lnTo>
                        <a:pt x="923" y="2"/>
                      </a:lnTo>
                      <a:lnTo>
                        <a:pt x="938" y="2"/>
                      </a:lnTo>
                      <a:lnTo>
                        <a:pt x="964" y="1"/>
                      </a:lnTo>
                      <a:lnTo>
                        <a:pt x="994" y="0"/>
                      </a:lnTo>
                      <a:lnTo>
                        <a:pt x="1022" y="1"/>
                      </a:lnTo>
                      <a:lnTo>
                        <a:pt x="1049" y="3"/>
                      </a:lnTo>
                      <a:lnTo>
                        <a:pt x="1062" y="5"/>
                      </a:lnTo>
                      <a:lnTo>
                        <a:pt x="1074" y="7"/>
                      </a:lnTo>
                      <a:lnTo>
                        <a:pt x="1087" y="10"/>
                      </a:lnTo>
                      <a:lnTo>
                        <a:pt x="1098" y="14"/>
                      </a:lnTo>
                      <a:lnTo>
                        <a:pt x="1109" y="18"/>
                      </a:lnTo>
                      <a:lnTo>
                        <a:pt x="1118" y="23"/>
                      </a:lnTo>
                      <a:lnTo>
                        <a:pt x="1125" y="29"/>
                      </a:lnTo>
                      <a:lnTo>
                        <a:pt x="1133" y="36"/>
                      </a:lnTo>
                      <a:lnTo>
                        <a:pt x="1137" y="39"/>
                      </a:lnTo>
                      <a:lnTo>
                        <a:pt x="1138" y="43"/>
                      </a:lnTo>
                      <a:lnTo>
                        <a:pt x="1140" y="47"/>
                      </a:lnTo>
                      <a:lnTo>
                        <a:pt x="1140" y="51"/>
                      </a:lnTo>
                      <a:lnTo>
                        <a:pt x="1138" y="60"/>
                      </a:lnTo>
                      <a:lnTo>
                        <a:pt x="1135" y="69"/>
                      </a:lnTo>
                      <a:lnTo>
                        <a:pt x="1127" y="78"/>
                      </a:lnTo>
                      <a:lnTo>
                        <a:pt x="1118" y="88"/>
                      </a:lnTo>
                      <a:lnTo>
                        <a:pt x="1107" y="98"/>
                      </a:lnTo>
                      <a:lnTo>
                        <a:pt x="1096" y="107"/>
                      </a:lnTo>
                      <a:lnTo>
                        <a:pt x="1081" y="116"/>
                      </a:lnTo>
                      <a:lnTo>
                        <a:pt x="1066" y="125"/>
                      </a:lnTo>
                      <a:lnTo>
                        <a:pt x="1051" y="132"/>
                      </a:lnTo>
                      <a:lnTo>
                        <a:pt x="1036" y="141"/>
                      </a:lnTo>
                      <a:lnTo>
                        <a:pt x="1022" y="147"/>
                      </a:lnTo>
                      <a:lnTo>
                        <a:pt x="1007" y="152"/>
                      </a:lnTo>
                      <a:lnTo>
                        <a:pt x="992" y="156"/>
                      </a:lnTo>
                      <a:lnTo>
                        <a:pt x="979" y="159"/>
                      </a:lnTo>
                      <a:lnTo>
                        <a:pt x="966" y="161"/>
                      </a:lnTo>
                      <a:lnTo>
                        <a:pt x="951" y="162"/>
                      </a:lnTo>
                      <a:lnTo>
                        <a:pt x="934" y="163"/>
                      </a:lnTo>
                      <a:lnTo>
                        <a:pt x="916" y="163"/>
                      </a:lnTo>
                      <a:lnTo>
                        <a:pt x="873" y="163"/>
                      </a:lnTo>
                      <a:lnTo>
                        <a:pt x="825" y="162"/>
                      </a:lnTo>
                      <a:lnTo>
                        <a:pt x="769" y="161"/>
                      </a:lnTo>
                      <a:lnTo>
                        <a:pt x="708" y="160"/>
                      </a:lnTo>
                      <a:lnTo>
                        <a:pt x="638" y="161"/>
                      </a:lnTo>
                      <a:lnTo>
                        <a:pt x="562" y="163"/>
                      </a:lnTo>
                      <a:lnTo>
                        <a:pt x="482" y="165"/>
                      </a:lnTo>
                      <a:lnTo>
                        <a:pt x="404" y="167"/>
                      </a:lnTo>
                      <a:lnTo>
                        <a:pt x="328" y="167"/>
                      </a:lnTo>
                      <a:lnTo>
                        <a:pt x="258" y="165"/>
                      </a:lnTo>
                      <a:lnTo>
                        <a:pt x="226" y="164"/>
                      </a:lnTo>
                      <a:lnTo>
                        <a:pt x="195" y="162"/>
                      </a:lnTo>
                      <a:lnTo>
                        <a:pt x="167" y="160"/>
                      </a:lnTo>
                      <a:lnTo>
                        <a:pt x="141" y="158"/>
                      </a:lnTo>
                      <a:lnTo>
                        <a:pt x="117" y="155"/>
                      </a:lnTo>
                      <a:lnTo>
                        <a:pt x="96" y="152"/>
                      </a:lnTo>
                      <a:lnTo>
                        <a:pt x="78" y="149"/>
                      </a:lnTo>
                      <a:lnTo>
                        <a:pt x="65" y="144"/>
                      </a:lnTo>
                      <a:lnTo>
                        <a:pt x="52" y="140"/>
                      </a:lnTo>
                      <a:lnTo>
                        <a:pt x="43" y="133"/>
                      </a:lnTo>
                      <a:lnTo>
                        <a:pt x="33" y="127"/>
                      </a:lnTo>
                      <a:lnTo>
                        <a:pt x="26" y="121"/>
                      </a:lnTo>
                      <a:lnTo>
                        <a:pt x="20" y="114"/>
                      </a:lnTo>
                      <a:lnTo>
                        <a:pt x="15" y="106"/>
                      </a:lnTo>
                      <a:lnTo>
                        <a:pt x="11" y="99"/>
                      </a:lnTo>
                      <a:lnTo>
                        <a:pt x="7" y="92"/>
                      </a:lnTo>
                      <a:lnTo>
                        <a:pt x="4" y="78"/>
                      </a:lnTo>
                      <a:lnTo>
                        <a:pt x="2" y="68"/>
                      </a:lnTo>
                      <a:lnTo>
                        <a:pt x="0" y="61"/>
                      </a:lnTo>
                      <a:lnTo>
                        <a:pt x="0" y="58"/>
                      </a:lnTo>
                      <a:close/>
                    </a:path>
                  </a:pathLst>
                </a:custGeom>
                <a:solidFill>
                  <a:srgbClr val="ad917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7" name="CustomShape 247"/>
                <p:cNvSpPr/>
                <p:nvPr/>
              </p:nvSpPr>
              <p:spPr>
                <a:xfrm>
                  <a:off x="7084080" y="2136960"/>
                  <a:ext cx="226800" cy="63000"/>
                </a:xfrm>
                <a:custGeom>
                  <a:avLst/>
                  <a:gdLst/>
                  <a:ahLst/>
                  <a:rect l="l" t="t" r="r" b="b"/>
                  <a:pathLst>
                    <a:path w="1118" h="149">
                      <a:moveTo>
                        <a:pt x="0" y="54"/>
                      </a:moveTo>
                      <a:lnTo>
                        <a:pt x="13" y="55"/>
                      </a:lnTo>
                      <a:lnTo>
                        <a:pt x="48" y="58"/>
                      </a:lnTo>
                      <a:lnTo>
                        <a:pt x="104" y="62"/>
                      </a:lnTo>
                      <a:lnTo>
                        <a:pt x="173" y="67"/>
                      </a:lnTo>
                      <a:lnTo>
                        <a:pt x="250" y="71"/>
                      </a:lnTo>
                      <a:lnTo>
                        <a:pt x="332" y="73"/>
                      </a:lnTo>
                      <a:lnTo>
                        <a:pt x="375" y="74"/>
                      </a:lnTo>
                      <a:lnTo>
                        <a:pt x="416" y="73"/>
                      </a:lnTo>
                      <a:lnTo>
                        <a:pt x="456" y="72"/>
                      </a:lnTo>
                      <a:lnTo>
                        <a:pt x="497" y="71"/>
                      </a:lnTo>
                      <a:lnTo>
                        <a:pt x="534" y="68"/>
                      </a:lnTo>
                      <a:lnTo>
                        <a:pt x="569" y="65"/>
                      </a:lnTo>
                      <a:lnTo>
                        <a:pt x="605" y="61"/>
                      </a:lnTo>
                      <a:lnTo>
                        <a:pt x="638" y="56"/>
                      </a:lnTo>
                      <a:lnTo>
                        <a:pt x="701" y="45"/>
                      </a:lnTo>
                      <a:lnTo>
                        <a:pt x="757" y="34"/>
                      </a:lnTo>
                      <a:lnTo>
                        <a:pt x="807" y="24"/>
                      </a:lnTo>
                      <a:lnTo>
                        <a:pt x="849" y="14"/>
                      </a:lnTo>
                      <a:lnTo>
                        <a:pt x="868" y="10"/>
                      </a:lnTo>
                      <a:lnTo>
                        <a:pt x="887" y="7"/>
                      </a:lnTo>
                      <a:lnTo>
                        <a:pt x="903" y="4"/>
                      </a:lnTo>
                      <a:lnTo>
                        <a:pt x="916" y="3"/>
                      </a:lnTo>
                      <a:lnTo>
                        <a:pt x="946" y="1"/>
                      </a:lnTo>
                      <a:lnTo>
                        <a:pt x="974" y="0"/>
                      </a:lnTo>
                      <a:lnTo>
                        <a:pt x="1003" y="0"/>
                      </a:lnTo>
                      <a:lnTo>
                        <a:pt x="1029" y="1"/>
                      </a:lnTo>
                      <a:lnTo>
                        <a:pt x="1044" y="3"/>
                      </a:lnTo>
                      <a:lnTo>
                        <a:pt x="1055" y="5"/>
                      </a:lnTo>
                      <a:lnTo>
                        <a:pt x="1068" y="7"/>
                      </a:lnTo>
                      <a:lnTo>
                        <a:pt x="1079" y="10"/>
                      </a:lnTo>
                      <a:lnTo>
                        <a:pt x="1089" y="14"/>
                      </a:lnTo>
                      <a:lnTo>
                        <a:pt x="1098" y="18"/>
                      </a:lnTo>
                      <a:lnTo>
                        <a:pt x="1105" y="25"/>
                      </a:lnTo>
                      <a:lnTo>
                        <a:pt x="1113" y="31"/>
                      </a:lnTo>
                      <a:lnTo>
                        <a:pt x="1116" y="37"/>
                      </a:lnTo>
                      <a:lnTo>
                        <a:pt x="1118" y="44"/>
                      </a:lnTo>
                      <a:lnTo>
                        <a:pt x="1115" y="53"/>
                      </a:lnTo>
                      <a:lnTo>
                        <a:pt x="1111" y="61"/>
                      </a:lnTo>
                      <a:lnTo>
                        <a:pt x="1103" y="69"/>
                      </a:lnTo>
                      <a:lnTo>
                        <a:pt x="1094" y="78"/>
                      </a:lnTo>
                      <a:lnTo>
                        <a:pt x="1083" y="86"/>
                      </a:lnTo>
                      <a:lnTo>
                        <a:pt x="1072" y="94"/>
                      </a:lnTo>
                      <a:lnTo>
                        <a:pt x="1057" y="102"/>
                      </a:lnTo>
                      <a:lnTo>
                        <a:pt x="1044" y="110"/>
                      </a:lnTo>
                      <a:lnTo>
                        <a:pt x="1029" y="117"/>
                      </a:lnTo>
                      <a:lnTo>
                        <a:pt x="1014" y="124"/>
                      </a:lnTo>
                      <a:lnTo>
                        <a:pt x="1000" y="129"/>
                      </a:lnTo>
                      <a:lnTo>
                        <a:pt x="985" y="135"/>
                      </a:lnTo>
                      <a:lnTo>
                        <a:pt x="970" y="138"/>
                      </a:lnTo>
                      <a:lnTo>
                        <a:pt x="959" y="141"/>
                      </a:lnTo>
                      <a:lnTo>
                        <a:pt x="944" y="143"/>
                      </a:lnTo>
                      <a:lnTo>
                        <a:pt x="929" y="144"/>
                      </a:lnTo>
                      <a:lnTo>
                        <a:pt x="912" y="145"/>
                      </a:lnTo>
                      <a:lnTo>
                        <a:pt x="896" y="146"/>
                      </a:lnTo>
                      <a:lnTo>
                        <a:pt x="855" y="146"/>
                      </a:lnTo>
                      <a:lnTo>
                        <a:pt x="807" y="146"/>
                      </a:lnTo>
                      <a:lnTo>
                        <a:pt x="751" y="145"/>
                      </a:lnTo>
                      <a:lnTo>
                        <a:pt x="688" y="145"/>
                      </a:lnTo>
                      <a:lnTo>
                        <a:pt x="618" y="145"/>
                      </a:lnTo>
                      <a:lnTo>
                        <a:pt x="540" y="147"/>
                      </a:lnTo>
                      <a:lnTo>
                        <a:pt x="458" y="149"/>
                      </a:lnTo>
                      <a:lnTo>
                        <a:pt x="382" y="149"/>
                      </a:lnTo>
                      <a:lnTo>
                        <a:pt x="312" y="148"/>
                      </a:lnTo>
                      <a:lnTo>
                        <a:pt x="245" y="147"/>
                      </a:lnTo>
                      <a:lnTo>
                        <a:pt x="187" y="143"/>
                      </a:lnTo>
                      <a:lnTo>
                        <a:pt x="137" y="139"/>
                      </a:lnTo>
                      <a:lnTo>
                        <a:pt x="115" y="136"/>
                      </a:lnTo>
                      <a:lnTo>
                        <a:pt x="97" y="133"/>
                      </a:lnTo>
                      <a:lnTo>
                        <a:pt x="80" y="129"/>
                      </a:lnTo>
                      <a:lnTo>
                        <a:pt x="67" y="125"/>
                      </a:lnTo>
                      <a:lnTo>
                        <a:pt x="56" y="121"/>
                      </a:lnTo>
                      <a:lnTo>
                        <a:pt x="46" y="116"/>
                      </a:lnTo>
                      <a:lnTo>
                        <a:pt x="39" y="111"/>
                      </a:lnTo>
                      <a:lnTo>
                        <a:pt x="32" y="106"/>
                      </a:lnTo>
                      <a:lnTo>
                        <a:pt x="19" y="93"/>
                      </a:lnTo>
                      <a:lnTo>
                        <a:pt x="11" y="82"/>
                      </a:lnTo>
                      <a:lnTo>
                        <a:pt x="6" y="70"/>
                      </a:lnTo>
                      <a:lnTo>
                        <a:pt x="2" y="62"/>
                      </a:lnTo>
                      <a:lnTo>
                        <a:pt x="0" y="56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c1aa8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8" name="CustomShape 248"/>
                <p:cNvSpPr/>
                <p:nvPr/>
              </p:nvSpPr>
              <p:spPr>
                <a:xfrm>
                  <a:off x="7086240" y="2139840"/>
                  <a:ext cx="221760" cy="56520"/>
                </a:xfrm>
                <a:custGeom>
                  <a:avLst/>
                  <a:gdLst/>
                  <a:ahLst/>
                  <a:rect l="l" t="t" r="r" b="b"/>
                  <a:pathLst>
                    <a:path w="1093" h="134">
                      <a:moveTo>
                        <a:pt x="0" y="50"/>
                      </a:moveTo>
                      <a:lnTo>
                        <a:pt x="13" y="51"/>
                      </a:lnTo>
                      <a:lnTo>
                        <a:pt x="52" y="55"/>
                      </a:lnTo>
                      <a:lnTo>
                        <a:pt x="108" y="59"/>
                      </a:lnTo>
                      <a:lnTo>
                        <a:pt x="180" y="65"/>
                      </a:lnTo>
                      <a:lnTo>
                        <a:pt x="262" y="70"/>
                      </a:lnTo>
                      <a:lnTo>
                        <a:pt x="347" y="73"/>
                      </a:lnTo>
                      <a:lnTo>
                        <a:pt x="390" y="74"/>
                      </a:lnTo>
                      <a:lnTo>
                        <a:pt x="432" y="74"/>
                      </a:lnTo>
                      <a:lnTo>
                        <a:pt x="473" y="74"/>
                      </a:lnTo>
                      <a:lnTo>
                        <a:pt x="512" y="72"/>
                      </a:lnTo>
                      <a:lnTo>
                        <a:pt x="551" y="70"/>
                      </a:lnTo>
                      <a:lnTo>
                        <a:pt x="585" y="65"/>
                      </a:lnTo>
                      <a:lnTo>
                        <a:pt x="618" y="62"/>
                      </a:lnTo>
                      <a:lnTo>
                        <a:pt x="649" y="57"/>
                      </a:lnTo>
                      <a:lnTo>
                        <a:pt x="705" y="48"/>
                      </a:lnTo>
                      <a:lnTo>
                        <a:pt x="753" y="37"/>
                      </a:lnTo>
                      <a:lnTo>
                        <a:pt x="796" y="27"/>
                      </a:lnTo>
                      <a:lnTo>
                        <a:pt x="835" y="18"/>
                      </a:lnTo>
                      <a:lnTo>
                        <a:pt x="852" y="14"/>
                      </a:lnTo>
                      <a:lnTo>
                        <a:pt x="868" y="10"/>
                      </a:lnTo>
                      <a:lnTo>
                        <a:pt x="883" y="8"/>
                      </a:lnTo>
                      <a:lnTo>
                        <a:pt x="898" y="6"/>
                      </a:lnTo>
                      <a:lnTo>
                        <a:pt x="928" y="3"/>
                      </a:lnTo>
                      <a:lnTo>
                        <a:pt x="955" y="1"/>
                      </a:lnTo>
                      <a:lnTo>
                        <a:pt x="985" y="0"/>
                      </a:lnTo>
                      <a:lnTo>
                        <a:pt x="1013" y="0"/>
                      </a:lnTo>
                      <a:lnTo>
                        <a:pt x="1024" y="1"/>
                      </a:lnTo>
                      <a:lnTo>
                        <a:pt x="1037" y="3"/>
                      </a:lnTo>
                      <a:lnTo>
                        <a:pt x="1048" y="4"/>
                      </a:lnTo>
                      <a:lnTo>
                        <a:pt x="1059" y="7"/>
                      </a:lnTo>
                      <a:lnTo>
                        <a:pt x="1067" y="10"/>
                      </a:lnTo>
                      <a:lnTo>
                        <a:pt x="1076" y="15"/>
                      </a:lnTo>
                      <a:lnTo>
                        <a:pt x="1083" y="20"/>
                      </a:lnTo>
                      <a:lnTo>
                        <a:pt x="1089" y="26"/>
                      </a:lnTo>
                      <a:lnTo>
                        <a:pt x="1091" y="32"/>
                      </a:lnTo>
                      <a:lnTo>
                        <a:pt x="1093" y="38"/>
                      </a:lnTo>
                      <a:lnTo>
                        <a:pt x="1091" y="46"/>
                      </a:lnTo>
                      <a:lnTo>
                        <a:pt x="1085" y="53"/>
                      </a:lnTo>
                      <a:lnTo>
                        <a:pt x="1078" y="60"/>
                      </a:lnTo>
                      <a:lnTo>
                        <a:pt x="1070" y="67"/>
                      </a:lnTo>
                      <a:lnTo>
                        <a:pt x="1059" y="76"/>
                      </a:lnTo>
                      <a:lnTo>
                        <a:pt x="1048" y="83"/>
                      </a:lnTo>
                      <a:lnTo>
                        <a:pt x="1020" y="96"/>
                      </a:lnTo>
                      <a:lnTo>
                        <a:pt x="993" y="108"/>
                      </a:lnTo>
                      <a:lnTo>
                        <a:pt x="978" y="113"/>
                      </a:lnTo>
                      <a:lnTo>
                        <a:pt x="963" y="118"/>
                      </a:lnTo>
                      <a:lnTo>
                        <a:pt x="950" y="121"/>
                      </a:lnTo>
                      <a:lnTo>
                        <a:pt x="937" y="124"/>
                      </a:lnTo>
                      <a:lnTo>
                        <a:pt x="909" y="128"/>
                      </a:lnTo>
                      <a:lnTo>
                        <a:pt x="876" y="130"/>
                      </a:lnTo>
                      <a:lnTo>
                        <a:pt x="835" y="131"/>
                      </a:lnTo>
                      <a:lnTo>
                        <a:pt x="787" y="131"/>
                      </a:lnTo>
                      <a:lnTo>
                        <a:pt x="731" y="131"/>
                      </a:lnTo>
                      <a:lnTo>
                        <a:pt x="668" y="131"/>
                      </a:lnTo>
                      <a:lnTo>
                        <a:pt x="598" y="132"/>
                      </a:lnTo>
                      <a:lnTo>
                        <a:pt x="516" y="133"/>
                      </a:lnTo>
                      <a:lnTo>
                        <a:pt x="434" y="134"/>
                      </a:lnTo>
                      <a:lnTo>
                        <a:pt x="360" y="134"/>
                      </a:lnTo>
                      <a:lnTo>
                        <a:pt x="292" y="132"/>
                      </a:lnTo>
                      <a:lnTo>
                        <a:pt x="230" y="130"/>
                      </a:lnTo>
                      <a:lnTo>
                        <a:pt x="178" y="126"/>
                      </a:lnTo>
                      <a:lnTo>
                        <a:pt x="134" y="120"/>
                      </a:lnTo>
                      <a:lnTo>
                        <a:pt x="114" y="118"/>
                      </a:lnTo>
                      <a:lnTo>
                        <a:pt x="97" y="115"/>
                      </a:lnTo>
                      <a:lnTo>
                        <a:pt x="82" y="112"/>
                      </a:lnTo>
                      <a:lnTo>
                        <a:pt x="71" y="108"/>
                      </a:lnTo>
                      <a:lnTo>
                        <a:pt x="60" y="105"/>
                      </a:lnTo>
                      <a:lnTo>
                        <a:pt x="50" y="100"/>
                      </a:lnTo>
                      <a:lnTo>
                        <a:pt x="43" y="95"/>
                      </a:lnTo>
                      <a:lnTo>
                        <a:pt x="36" y="91"/>
                      </a:lnTo>
                      <a:lnTo>
                        <a:pt x="23" y="81"/>
                      </a:lnTo>
                      <a:lnTo>
                        <a:pt x="13" y="72"/>
                      </a:lnTo>
                      <a:lnTo>
                        <a:pt x="8" y="63"/>
                      </a:lnTo>
                      <a:lnTo>
                        <a:pt x="2" y="56"/>
                      </a:lnTo>
                      <a:lnTo>
                        <a:pt x="0" y="51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d6c49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9" name="CustomShape 249"/>
                <p:cNvSpPr/>
                <p:nvPr/>
              </p:nvSpPr>
              <p:spPr>
                <a:xfrm>
                  <a:off x="7087320" y="2142360"/>
                  <a:ext cx="217080" cy="49320"/>
                </a:xfrm>
                <a:custGeom>
                  <a:avLst/>
                  <a:gdLst/>
                  <a:ahLst/>
                  <a:rect l="l" t="t" r="r" b="b"/>
                  <a:pathLst>
                    <a:path w="1070" h="118">
                      <a:moveTo>
                        <a:pt x="0" y="46"/>
                      </a:moveTo>
                      <a:lnTo>
                        <a:pt x="15" y="47"/>
                      </a:lnTo>
                      <a:lnTo>
                        <a:pt x="54" y="51"/>
                      </a:lnTo>
                      <a:lnTo>
                        <a:pt x="115" y="56"/>
                      </a:lnTo>
                      <a:lnTo>
                        <a:pt x="189" y="62"/>
                      </a:lnTo>
                      <a:lnTo>
                        <a:pt x="272" y="69"/>
                      </a:lnTo>
                      <a:lnTo>
                        <a:pt x="361" y="72"/>
                      </a:lnTo>
                      <a:lnTo>
                        <a:pt x="406" y="73"/>
                      </a:lnTo>
                      <a:lnTo>
                        <a:pt x="449" y="74"/>
                      </a:lnTo>
                      <a:lnTo>
                        <a:pt x="491" y="73"/>
                      </a:lnTo>
                      <a:lnTo>
                        <a:pt x="530" y="72"/>
                      </a:lnTo>
                      <a:lnTo>
                        <a:pt x="567" y="69"/>
                      </a:lnTo>
                      <a:lnTo>
                        <a:pt x="601" y="66"/>
                      </a:lnTo>
                      <a:lnTo>
                        <a:pt x="632" y="62"/>
                      </a:lnTo>
                      <a:lnTo>
                        <a:pt x="660" y="58"/>
                      </a:lnTo>
                      <a:lnTo>
                        <a:pt x="710" y="49"/>
                      </a:lnTo>
                      <a:lnTo>
                        <a:pt x="751" y="40"/>
                      </a:lnTo>
                      <a:lnTo>
                        <a:pt x="788" y="30"/>
                      </a:lnTo>
                      <a:lnTo>
                        <a:pt x="819" y="21"/>
                      </a:lnTo>
                      <a:lnTo>
                        <a:pt x="849" y="14"/>
                      </a:lnTo>
                      <a:lnTo>
                        <a:pt x="879" y="9"/>
                      </a:lnTo>
                      <a:lnTo>
                        <a:pt x="908" y="5"/>
                      </a:lnTo>
                      <a:lnTo>
                        <a:pt x="938" y="3"/>
                      </a:lnTo>
                      <a:lnTo>
                        <a:pt x="968" y="1"/>
                      </a:lnTo>
                      <a:lnTo>
                        <a:pt x="996" y="0"/>
                      </a:lnTo>
                      <a:lnTo>
                        <a:pt x="1007" y="1"/>
                      </a:lnTo>
                      <a:lnTo>
                        <a:pt x="1020" y="1"/>
                      </a:lnTo>
                      <a:lnTo>
                        <a:pt x="1029" y="3"/>
                      </a:lnTo>
                      <a:lnTo>
                        <a:pt x="1040" y="5"/>
                      </a:lnTo>
                      <a:lnTo>
                        <a:pt x="1048" y="9"/>
                      </a:lnTo>
                      <a:lnTo>
                        <a:pt x="1055" y="12"/>
                      </a:lnTo>
                      <a:lnTo>
                        <a:pt x="1062" y="16"/>
                      </a:lnTo>
                      <a:lnTo>
                        <a:pt x="1066" y="21"/>
                      </a:lnTo>
                      <a:lnTo>
                        <a:pt x="1070" y="27"/>
                      </a:lnTo>
                      <a:lnTo>
                        <a:pt x="1070" y="33"/>
                      </a:lnTo>
                      <a:lnTo>
                        <a:pt x="1066" y="40"/>
                      </a:lnTo>
                      <a:lnTo>
                        <a:pt x="1062" y="46"/>
                      </a:lnTo>
                      <a:lnTo>
                        <a:pt x="1055" y="52"/>
                      </a:lnTo>
                      <a:lnTo>
                        <a:pt x="1046" y="58"/>
                      </a:lnTo>
                      <a:lnTo>
                        <a:pt x="1036" y="65"/>
                      </a:lnTo>
                      <a:lnTo>
                        <a:pt x="1025" y="71"/>
                      </a:lnTo>
                      <a:lnTo>
                        <a:pt x="999" y="82"/>
                      </a:lnTo>
                      <a:lnTo>
                        <a:pt x="972" y="93"/>
                      </a:lnTo>
                      <a:lnTo>
                        <a:pt x="944" y="101"/>
                      </a:lnTo>
                      <a:lnTo>
                        <a:pt x="918" y="107"/>
                      </a:lnTo>
                      <a:lnTo>
                        <a:pt x="890" y="110"/>
                      </a:lnTo>
                      <a:lnTo>
                        <a:pt x="857" y="113"/>
                      </a:lnTo>
                      <a:lnTo>
                        <a:pt x="816" y="115"/>
                      </a:lnTo>
                      <a:lnTo>
                        <a:pt x="769" y="116"/>
                      </a:lnTo>
                      <a:lnTo>
                        <a:pt x="714" y="116"/>
                      </a:lnTo>
                      <a:lnTo>
                        <a:pt x="651" y="117"/>
                      </a:lnTo>
                      <a:lnTo>
                        <a:pt x="578" y="117"/>
                      </a:lnTo>
                      <a:lnTo>
                        <a:pt x="497" y="118"/>
                      </a:lnTo>
                      <a:lnTo>
                        <a:pt x="413" y="118"/>
                      </a:lnTo>
                      <a:lnTo>
                        <a:pt x="339" y="117"/>
                      </a:lnTo>
                      <a:lnTo>
                        <a:pt x="274" y="114"/>
                      </a:lnTo>
                      <a:lnTo>
                        <a:pt x="219" y="111"/>
                      </a:lnTo>
                      <a:lnTo>
                        <a:pt x="170" y="107"/>
                      </a:lnTo>
                      <a:lnTo>
                        <a:pt x="131" y="102"/>
                      </a:lnTo>
                      <a:lnTo>
                        <a:pt x="100" y="97"/>
                      </a:lnTo>
                      <a:lnTo>
                        <a:pt x="76" y="90"/>
                      </a:lnTo>
                      <a:lnTo>
                        <a:pt x="57" y="84"/>
                      </a:lnTo>
                      <a:lnTo>
                        <a:pt x="41" y="77"/>
                      </a:lnTo>
                      <a:lnTo>
                        <a:pt x="28" y="69"/>
                      </a:lnTo>
                      <a:lnTo>
                        <a:pt x="18" y="61"/>
                      </a:lnTo>
                      <a:lnTo>
                        <a:pt x="9" y="55"/>
                      </a:lnTo>
                      <a:lnTo>
                        <a:pt x="5" y="50"/>
                      </a:lnTo>
                      <a:lnTo>
                        <a:pt x="2" y="47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e5d8b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0" name="CustomShape 250"/>
                <p:cNvSpPr/>
                <p:nvPr/>
              </p:nvSpPr>
              <p:spPr>
                <a:xfrm>
                  <a:off x="6868080" y="1429560"/>
                  <a:ext cx="752400" cy="1011600"/>
                </a:xfrm>
                <a:custGeom>
                  <a:avLst/>
                  <a:gdLst/>
                  <a:ahLst/>
                  <a:rect l="l" t="t" r="r" b="b"/>
                  <a:pathLst>
                    <a:path w="3685" h="2332">
                      <a:moveTo>
                        <a:pt x="2114" y="836"/>
                      </a:moveTo>
                      <a:lnTo>
                        <a:pt x="2112" y="834"/>
                      </a:lnTo>
                      <a:lnTo>
                        <a:pt x="2103" y="832"/>
                      </a:lnTo>
                      <a:lnTo>
                        <a:pt x="2088" y="829"/>
                      </a:lnTo>
                      <a:lnTo>
                        <a:pt x="2064" y="825"/>
                      </a:lnTo>
                      <a:lnTo>
                        <a:pt x="2031" y="820"/>
                      </a:lnTo>
                      <a:lnTo>
                        <a:pt x="1986" y="815"/>
                      </a:lnTo>
                      <a:lnTo>
                        <a:pt x="1929" y="809"/>
                      </a:lnTo>
                      <a:lnTo>
                        <a:pt x="1860" y="803"/>
                      </a:lnTo>
                      <a:lnTo>
                        <a:pt x="1821" y="801"/>
                      </a:lnTo>
                      <a:lnTo>
                        <a:pt x="1778" y="799"/>
                      </a:lnTo>
                      <a:lnTo>
                        <a:pt x="1734" y="798"/>
                      </a:lnTo>
                      <a:lnTo>
                        <a:pt x="1686" y="798"/>
                      </a:lnTo>
                      <a:lnTo>
                        <a:pt x="1636" y="798"/>
                      </a:lnTo>
                      <a:lnTo>
                        <a:pt x="1584" y="799"/>
                      </a:lnTo>
                      <a:lnTo>
                        <a:pt x="1530" y="801"/>
                      </a:lnTo>
                      <a:lnTo>
                        <a:pt x="1476" y="803"/>
                      </a:lnTo>
                      <a:lnTo>
                        <a:pt x="1419" y="806"/>
                      </a:lnTo>
                      <a:lnTo>
                        <a:pt x="1361" y="811"/>
                      </a:lnTo>
                      <a:lnTo>
                        <a:pt x="1302" y="816"/>
                      </a:lnTo>
                      <a:lnTo>
                        <a:pt x="1242" y="821"/>
                      </a:lnTo>
                      <a:lnTo>
                        <a:pt x="1181" y="828"/>
                      </a:lnTo>
                      <a:lnTo>
                        <a:pt x="1120" y="836"/>
                      </a:lnTo>
                      <a:lnTo>
                        <a:pt x="1059" y="845"/>
                      </a:lnTo>
                      <a:lnTo>
                        <a:pt x="1000" y="854"/>
                      </a:lnTo>
                      <a:lnTo>
                        <a:pt x="938" y="866"/>
                      </a:lnTo>
                      <a:lnTo>
                        <a:pt x="883" y="877"/>
                      </a:lnTo>
                      <a:lnTo>
                        <a:pt x="827" y="890"/>
                      </a:lnTo>
                      <a:lnTo>
                        <a:pt x="775" y="905"/>
                      </a:lnTo>
                      <a:lnTo>
                        <a:pt x="725" y="921"/>
                      </a:lnTo>
                      <a:lnTo>
                        <a:pt x="677" y="937"/>
                      </a:lnTo>
                      <a:lnTo>
                        <a:pt x="630" y="955"/>
                      </a:lnTo>
                      <a:lnTo>
                        <a:pt x="588" y="972"/>
                      </a:lnTo>
                      <a:lnTo>
                        <a:pt x="545" y="991"/>
                      </a:lnTo>
                      <a:lnTo>
                        <a:pt x="504" y="1011"/>
                      </a:lnTo>
                      <a:lnTo>
                        <a:pt x="467" y="1030"/>
                      </a:lnTo>
                      <a:lnTo>
                        <a:pt x="430" y="1050"/>
                      </a:lnTo>
                      <a:lnTo>
                        <a:pt x="395" y="1071"/>
                      </a:lnTo>
                      <a:lnTo>
                        <a:pt x="362" y="1092"/>
                      </a:lnTo>
                      <a:lnTo>
                        <a:pt x="330" y="1112"/>
                      </a:lnTo>
                      <a:lnTo>
                        <a:pt x="300" y="1133"/>
                      </a:lnTo>
                      <a:lnTo>
                        <a:pt x="271" y="1155"/>
                      </a:lnTo>
                      <a:lnTo>
                        <a:pt x="243" y="1177"/>
                      </a:lnTo>
                      <a:lnTo>
                        <a:pt x="217" y="1200"/>
                      </a:lnTo>
                      <a:lnTo>
                        <a:pt x="191" y="1224"/>
                      </a:lnTo>
                      <a:lnTo>
                        <a:pt x="167" y="1248"/>
                      </a:lnTo>
                      <a:lnTo>
                        <a:pt x="145" y="1274"/>
                      </a:lnTo>
                      <a:lnTo>
                        <a:pt x="122" y="1300"/>
                      </a:lnTo>
                      <a:lnTo>
                        <a:pt x="102" y="1326"/>
                      </a:lnTo>
                      <a:lnTo>
                        <a:pt x="85" y="1353"/>
                      </a:lnTo>
                      <a:lnTo>
                        <a:pt x="69" y="1379"/>
                      </a:lnTo>
                      <a:lnTo>
                        <a:pt x="54" y="1406"/>
                      </a:lnTo>
                      <a:lnTo>
                        <a:pt x="41" y="1433"/>
                      </a:lnTo>
                      <a:lnTo>
                        <a:pt x="30" y="1459"/>
                      </a:lnTo>
                      <a:lnTo>
                        <a:pt x="20" y="1485"/>
                      </a:lnTo>
                      <a:lnTo>
                        <a:pt x="13" y="1511"/>
                      </a:lnTo>
                      <a:lnTo>
                        <a:pt x="9" y="1536"/>
                      </a:lnTo>
                      <a:lnTo>
                        <a:pt x="6" y="1560"/>
                      </a:lnTo>
                      <a:lnTo>
                        <a:pt x="2" y="1586"/>
                      </a:lnTo>
                      <a:lnTo>
                        <a:pt x="2" y="1611"/>
                      </a:lnTo>
                      <a:lnTo>
                        <a:pt x="0" y="1637"/>
                      </a:lnTo>
                      <a:lnTo>
                        <a:pt x="2" y="1663"/>
                      </a:lnTo>
                      <a:lnTo>
                        <a:pt x="4" y="1688"/>
                      </a:lnTo>
                      <a:lnTo>
                        <a:pt x="7" y="1714"/>
                      </a:lnTo>
                      <a:lnTo>
                        <a:pt x="11" y="1740"/>
                      </a:lnTo>
                      <a:lnTo>
                        <a:pt x="19" y="1766"/>
                      </a:lnTo>
                      <a:lnTo>
                        <a:pt x="26" y="1792"/>
                      </a:lnTo>
                      <a:lnTo>
                        <a:pt x="35" y="1817"/>
                      </a:lnTo>
                      <a:lnTo>
                        <a:pt x="46" y="1841"/>
                      </a:lnTo>
                      <a:lnTo>
                        <a:pt x="59" y="1867"/>
                      </a:lnTo>
                      <a:lnTo>
                        <a:pt x="74" y="1891"/>
                      </a:lnTo>
                      <a:lnTo>
                        <a:pt x="91" y="1916"/>
                      </a:lnTo>
                      <a:lnTo>
                        <a:pt x="109" y="1940"/>
                      </a:lnTo>
                      <a:lnTo>
                        <a:pt x="130" y="1963"/>
                      </a:lnTo>
                      <a:lnTo>
                        <a:pt x="148" y="1985"/>
                      </a:lnTo>
                      <a:lnTo>
                        <a:pt x="167" y="2005"/>
                      </a:lnTo>
                      <a:lnTo>
                        <a:pt x="187" y="2024"/>
                      </a:lnTo>
                      <a:lnTo>
                        <a:pt x="206" y="2043"/>
                      </a:lnTo>
                      <a:lnTo>
                        <a:pt x="226" y="2059"/>
                      </a:lnTo>
                      <a:lnTo>
                        <a:pt x="248" y="2076"/>
                      </a:lnTo>
                      <a:lnTo>
                        <a:pt x="269" y="2091"/>
                      </a:lnTo>
                      <a:lnTo>
                        <a:pt x="291" y="2106"/>
                      </a:lnTo>
                      <a:lnTo>
                        <a:pt x="315" y="2120"/>
                      </a:lnTo>
                      <a:lnTo>
                        <a:pt x="339" y="2134"/>
                      </a:lnTo>
                      <a:lnTo>
                        <a:pt x="365" y="2147"/>
                      </a:lnTo>
                      <a:lnTo>
                        <a:pt x="393" y="2161"/>
                      </a:lnTo>
                      <a:lnTo>
                        <a:pt x="423" y="2173"/>
                      </a:lnTo>
                      <a:lnTo>
                        <a:pt x="452" y="2186"/>
                      </a:lnTo>
                      <a:lnTo>
                        <a:pt x="486" y="2199"/>
                      </a:lnTo>
                      <a:lnTo>
                        <a:pt x="519" y="2212"/>
                      </a:lnTo>
                      <a:lnTo>
                        <a:pt x="553" y="2223"/>
                      </a:lnTo>
                      <a:lnTo>
                        <a:pt x="588" y="2235"/>
                      </a:lnTo>
                      <a:lnTo>
                        <a:pt x="625" y="2246"/>
                      </a:lnTo>
                      <a:lnTo>
                        <a:pt x="662" y="2256"/>
                      </a:lnTo>
                      <a:lnTo>
                        <a:pt x="703" y="2266"/>
                      </a:lnTo>
                      <a:lnTo>
                        <a:pt x="744" y="2275"/>
                      </a:lnTo>
                      <a:lnTo>
                        <a:pt x="790" y="2283"/>
                      </a:lnTo>
                      <a:lnTo>
                        <a:pt x="838" y="2292"/>
                      </a:lnTo>
                      <a:lnTo>
                        <a:pt x="890" y="2298"/>
                      </a:lnTo>
                      <a:lnTo>
                        <a:pt x="948" y="2304"/>
                      </a:lnTo>
                      <a:lnTo>
                        <a:pt x="1009" y="2310"/>
                      </a:lnTo>
                      <a:lnTo>
                        <a:pt x="1076" y="2314"/>
                      </a:lnTo>
                      <a:lnTo>
                        <a:pt x="1146" y="2319"/>
                      </a:lnTo>
                      <a:lnTo>
                        <a:pt x="1224" y="2322"/>
                      </a:lnTo>
                      <a:lnTo>
                        <a:pt x="1307" y="2324"/>
                      </a:lnTo>
                      <a:lnTo>
                        <a:pt x="1465" y="2327"/>
                      </a:lnTo>
                      <a:lnTo>
                        <a:pt x="1595" y="2329"/>
                      </a:lnTo>
                      <a:lnTo>
                        <a:pt x="1702" y="2331"/>
                      </a:lnTo>
                      <a:lnTo>
                        <a:pt x="1791" y="2332"/>
                      </a:lnTo>
                      <a:lnTo>
                        <a:pt x="1871" y="2331"/>
                      </a:lnTo>
                      <a:lnTo>
                        <a:pt x="1943" y="2329"/>
                      </a:lnTo>
                      <a:lnTo>
                        <a:pt x="2018" y="2324"/>
                      </a:lnTo>
                      <a:lnTo>
                        <a:pt x="2099" y="2317"/>
                      </a:lnTo>
                      <a:lnTo>
                        <a:pt x="2120" y="2314"/>
                      </a:lnTo>
                      <a:lnTo>
                        <a:pt x="2142" y="2311"/>
                      </a:lnTo>
                      <a:lnTo>
                        <a:pt x="2162" y="2308"/>
                      </a:lnTo>
                      <a:lnTo>
                        <a:pt x="2183" y="2303"/>
                      </a:lnTo>
                      <a:lnTo>
                        <a:pt x="2223" y="2293"/>
                      </a:lnTo>
                      <a:lnTo>
                        <a:pt x="2262" y="2280"/>
                      </a:lnTo>
                      <a:lnTo>
                        <a:pt x="2301" y="2267"/>
                      </a:lnTo>
                      <a:lnTo>
                        <a:pt x="2337" y="2251"/>
                      </a:lnTo>
                      <a:lnTo>
                        <a:pt x="2370" y="2237"/>
                      </a:lnTo>
                      <a:lnTo>
                        <a:pt x="2401" y="2220"/>
                      </a:lnTo>
                      <a:lnTo>
                        <a:pt x="2429" y="2204"/>
                      </a:lnTo>
                      <a:lnTo>
                        <a:pt x="2453" y="2190"/>
                      </a:lnTo>
                      <a:lnTo>
                        <a:pt x="2476" y="2176"/>
                      </a:lnTo>
                      <a:lnTo>
                        <a:pt x="2494" y="2164"/>
                      </a:lnTo>
                      <a:lnTo>
                        <a:pt x="2520" y="2146"/>
                      </a:lnTo>
                      <a:lnTo>
                        <a:pt x="2529" y="2139"/>
                      </a:lnTo>
                      <a:lnTo>
                        <a:pt x="2359" y="1995"/>
                      </a:lnTo>
                      <a:lnTo>
                        <a:pt x="2349" y="1992"/>
                      </a:lnTo>
                      <a:lnTo>
                        <a:pt x="2329" y="1986"/>
                      </a:lnTo>
                      <a:lnTo>
                        <a:pt x="2296" y="1977"/>
                      </a:lnTo>
                      <a:lnTo>
                        <a:pt x="2255" y="1967"/>
                      </a:lnTo>
                      <a:lnTo>
                        <a:pt x="2210" y="1958"/>
                      </a:lnTo>
                      <a:lnTo>
                        <a:pt x="2164" y="1950"/>
                      </a:lnTo>
                      <a:lnTo>
                        <a:pt x="2140" y="1947"/>
                      </a:lnTo>
                      <a:lnTo>
                        <a:pt x="2118" y="1945"/>
                      </a:lnTo>
                      <a:lnTo>
                        <a:pt x="2095" y="1944"/>
                      </a:lnTo>
                      <a:lnTo>
                        <a:pt x="2075" y="1945"/>
                      </a:lnTo>
                      <a:lnTo>
                        <a:pt x="2053" y="1947"/>
                      </a:lnTo>
                      <a:lnTo>
                        <a:pt x="2023" y="1951"/>
                      </a:lnTo>
                      <a:lnTo>
                        <a:pt x="1988" y="1958"/>
                      </a:lnTo>
                      <a:lnTo>
                        <a:pt x="1949" y="1965"/>
                      </a:lnTo>
                      <a:lnTo>
                        <a:pt x="1862" y="1984"/>
                      </a:lnTo>
                      <a:lnTo>
                        <a:pt x="1764" y="2004"/>
                      </a:lnTo>
                      <a:lnTo>
                        <a:pt x="1665" y="2025"/>
                      </a:lnTo>
                      <a:lnTo>
                        <a:pt x="1571" y="2044"/>
                      </a:lnTo>
                      <a:lnTo>
                        <a:pt x="1526" y="2052"/>
                      </a:lnTo>
                      <a:lnTo>
                        <a:pt x="1487" y="2058"/>
                      </a:lnTo>
                      <a:lnTo>
                        <a:pt x="1452" y="2062"/>
                      </a:lnTo>
                      <a:lnTo>
                        <a:pt x="1420" y="2064"/>
                      </a:lnTo>
                      <a:lnTo>
                        <a:pt x="1356" y="2065"/>
                      </a:lnTo>
                      <a:lnTo>
                        <a:pt x="1272" y="2065"/>
                      </a:lnTo>
                      <a:lnTo>
                        <a:pt x="1226" y="2063"/>
                      </a:lnTo>
                      <a:lnTo>
                        <a:pt x="1176" y="2061"/>
                      </a:lnTo>
                      <a:lnTo>
                        <a:pt x="1124" y="2058"/>
                      </a:lnTo>
                      <a:lnTo>
                        <a:pt x="1072" y="2054"/>
                      </a:lnTo>
                      <a:lnTo>
                        <a:pt x="1020" y="2048"/>
                      </a:lnTo>
                      <a:lnTo>
                        <a:pt x="968" y="2042"/>
                      </a:lnTo>
                      <a:lnTo>
                        <a:pt x="916" y="2032"/>
                      </a:lnTo>
                      <a:lnTo>
                        <a:pt x="868" y="2023"/>
                      </a:lnTo>
                      <a:lnTo>
                        <a:pt x="844" y="2017"/>
                      </a:lnTo>
                      <a:lnTo>
                        <a:pt x="821" y="2012"/>
                      </a:lnTo>
                      <a:lnTo>
                        <a:pt x="799" y="2004"/>
                      </a:lnTo>
                      <a:lnTo>
                        <a:pt x="779" y="1998"/>
                      </a:lnTo>
                      <a:lnTo>
                        <a:pt x="758" y="1990"/>
                      </a:lnTo>
                      <a:lnTo>
                        <a:pt x="740" y="1982"/>
                      </a:lnTo>
                      <a:lnTo>
                        <a:pt x="721" y="1974"/>
                      </a:lnTo>
                      <a:lnTo>
                        <a:pt x="705" y="1965"/>
                      </a:lnTo>
                      <a:lnTo>
                        <a:pt x="675" y="1946"/>
                      </a:lnTo>
                      <a:lnTo>
                        <a:pt x="649" y="1929"/>
                      </a:lnTo>
                      <a:lnTo>
                        <a:pt x="623" y="1911"/>
                      </a:lnTo>
                      <a:lnTo>
                        <a:pt x="601" y="1893"/>
                      </a:lnTo>
                      <a:lnTo>
                        <a:pt x="582" y="1877"/>
                      </a:lnTo>
                      <a:lnTo>
                        <a:pt x="564" y="1859"/>
                      </a:lnTo>
                      <a:lnTo>
                        <a:pt x="547" y="1840"/>
                      </a:lnTo>
                      <a:lnTo>
                        <a:pt x="534" y="1823"/>
                      </a:lnTo>
                      <a:lnTo>
                        <a:pt x="521" y="1804"/>
                      </a:lnTo>
                      <a:lnTo>
                        <a:pt x="512" y="1784"/>
                      </a:lnTo>
                      <a:lnTo>
                        <a:pt x="503" y="1765"/>
                      </a:lnTo>
                      <a:lnTo>
                        <a:pt x="495" y="1744"/>
                      </a:lnTo>
                      <a:lnTo>
                        <a:pt x="488" y="1722"/>
                      </a:lnTo>
                      <a:lnTo>
                        <a:pt x="482" y="1699"/>
                      </a:lnTo>
                      <a:lnTo>
                        <a:pt x="477" y="1676"/>
                      </a:lnTo>
                      <a:lnTo>
                        <a:pt x="473" y="1650"/>
                      </a:lnTo>
                      <a:lnTo>
                        <a:pt x="473" y="1624"/>
                      </a:lnTo>
                      <a:lnTo>
                        <a:pt x="475" y="1597"/>
                      </a:lnTo>
                      <a:lnTo>
                        <a:pt x="480" y="1570"/>
                      </a:lnTo>
                      <a:lnTo>
                        <a:pt x="490" y="1542"/>
                      </a:lnTo>
                      <a:lnTo>
                        <a:pt x="501" y="1514"/>
                      </a:lnTo>
                      <a:lnTo>
                        <a:pt x="516" y="1486"/>
                      </a:lnTo>
                      <a:lnTo>
                        <a:pt x="532" y="1458"/>
                      </a:lnTo>
                      <a:lnTo>
                        <a:pt x="553" y="1430"/>
                      </a:lnTo>
                      <a:lnTo>
                        <a:pt x="575" y="1403"/>
                      </a:lnTo>
                      <a:lnTo>
                        <a:pt x="599" y="1377"/>
                      </a:lnTo>
                      <a:lnTo>
                        <a:pt x="625" y="1352"/>
                      </a:lnTo>
                      <a:lnTo>
                        <a:pt x="653" y="1328"/>
                      </a:lnTo>
                      <a:lnTo>
                        <a:pt x="682" y="1305"/>
                      </a:lnTo>
                      <a:lnTo>
                        <a:pt x="714" y="1284"/>
                      </a:lnTo>
                      <a:lnTo>
                        <a:pt x="745" y="1265"/>
                      </a:lnTo>
                      <a:lnTo>
                        <a:pt x="779" y="1247"/>
                      </a:lnTo>
                      <a:lnTo>
                        <a:pt x="814" y="1231"/>
                      </a:lnTo>
                      <a:lnTo>
                        <a:pt x="851" y="1216"/>
                      </a:lnTo>
                      <a:lnTo>
                        <a:pt x="890" y="1202"/>
                      </a:lnTo>
                      <a:lnTo>
                        <a:pt x="931" y="1189"/>
                      </a:lnTo>
                      <a:lnTo>
                        <a:pt x="974" y="1177"/>
                      </a:lnTo>
                      <a:lnTo>
                        <a:pt x="1016" y="1165"/>
                      </a:lnTo>
                      <a:lnTo>
                        <a:pt x="1061" y="1155"/>
                      </a:lnTo>
                      <a:lnTo>
                        <a:pt x="1105" y="1146"/>
                      </a:lnTo>
                      <a:lnTo>
                        <a:pt x="1150" y="1136"/>
                      </a:lnTo>
                      <a:lnTo>
                        <a:pt x="1194" y="1129"/>
                      </a:lnTo>
                      <a:lnTo>
                        <a:pt x="1239" y="1123"/>
                      </a:lnTo>
                      <a:lnTo>
                        <a:pt x="1283" y="1118"/>
                      </a:lnTo>
                      <a:lnTo>
                        <a:pt x="1326" y="1113"/>
                      </a:lnTo>
                      <a:lnTo>
                        <a:pt x="1369" y="1109"/>
                      </a:lnTo>
                      <a:lnTo>
                        <a:pt x="1407" y="1107"/>
                      </a:lnTo>
                      <a:lnTo>
                        <a:pt x="1446" y="1107"/>
                      </a:lnTo>
                      <a:lnTo>
                        <a:pt x="1483" y="1107"/>
                      </a:lnTo>
                      <a:lnTo>
                        <a:pt x="1521" y="1108"/>
                      </a:lnTo>
                      <a:lnTo>
                        <a:pt x="1556" y="1109"/>
                      </a:lnTo>
                      <a:lnTo>
                        <a:pt x="1589" y="1112"/>
                      </a:lnTo>
                      <a:lnTo>
                        <a:pt x="1623" y="1116"/>
                      </a:lnTo>
                      <a:lnTo>
                        <a:pt x="1654" y="1119"/>
                      </a:lnTo>
                      <a:lnTo>
                        <a:pt x="1686" y="1124"/>
                      </a:lnTo>
                      <a:lnTo>
                        <a:pt x="1713" y="1128"/>
                      </a:lnTo>
                      <a:lnTo>
                        <a:pt x="1741" y="1134"/>
                      </a:lnTo>
                      <a:lnTo>
                        <a:pt x="1765" y="1140"/>
                      </a:lnTo>
                      <a:lnTo>
                        <a:pt x="1789" y="1147"/>
                      </a:lnTo>
                      <a:lnTo>
                        <a:pt x="1812" y="1153"/>
                      </a:lnTo>
                      <a:lnTo>
                        <a:pt x="1832" y="1160"/>
                      </a:lnTo>
                      <a:lnTo>
                        <a:pt x="1849" y="1167"/>
                      </a:lnTo>
                      <a:lnTo>
                        <a:pt x="1864" y="1175"/>
                      </a:lnTo>
                      <a:lnTo>
                        <a:pt x="1877" y="1183"/>
                      </a:lnTo>
                      <a:lnTo>
                        <a:pt x="1901" y="1198"/>
                      </a:lnTo>
                      <a:lnTo>
                        <a:pt x="1923" y="1215"/>
                      </a:lnTo>
                      <a:lnTo>
                        <a:pt x="1943" y="1232"/>
                      </a:lnTo>
                      <a:lnTo>
                        <a:pt x="1960" y="1247"/>
                      </a:lnTo>
                      <a:lnTo>
                        <a:pt x="1975" y="1261"/>
                      </a:lnTo>
                      <a:lnTo>
                        <a:pt x="1986" y="1271"/>
                      </a:lnTo>
                      <a:lnTo>
                        <a:pt x="1993" y="1278"/>
                      </a:lnTo>
                      <a:lnTo>
                        <a:pt x="1995" y="1280"/>
                      </a:lnTo>
                      <a:lnTo>
                        <a:pt x="2029" y="1278"/>
                      </a:lnTo>
                      <a:lnTo>
                        <a:pt x="2103" y="1273"/>
                      </a:lnTo>
                      <a:lnTo>
                        <a:pt x="2205" y="1265"/>
                      </a:lnTo>
                      <a:lnTo>
                        <a:pt x="2320" y="1254"/>
                      </a:lnTo>
                      <a:lnTo>
                        <a:pt x="2435" y="1243"/>
                      </a:lnTo>
                      <a:lnTo>
                        <a:pt x="2537" y="1232"/>
                      </a:lnTo>
                      <a:lnTo>
                        <a:pt x="2576" y="1228"/>
                      </a:lnTo>
                      <a:lnTo>
                        <a:pt x="2607" y="1223"/>
                      </a:lnTo>
                      <a:lnTo>
                        <a:pt x="2630" y="1219"/>
                      </a:lnTo>
                      <a:lnTo>
                        <a:pt x="2637" y="1216"/>
                      </a:lnTo>
                      <a:lnTo>
                        <a:pt x="2641" y="1209"/>
                      </a:lnTo>
                      <a:lnTo>
                        <a:pt x="2642" y="1194"/>
                      </a:lnTo>
                      <a:lnTo>
                        <a:pt x="2642" y="1174"/>
                      </a:lnTo>
                      <a:lnTo>
                        <a:pt x="2642" y="1149"/>
                      </a:lnTo>
                      <a:lnTo>
                        <a:pt x="2641" y="1086"/>
                      </a:lnTo>
                      <a:lnTo>
                        <a:pt x="2637" y="1014"/>
                      </a:lnTo>
                      <a:lnTo>
                        <a:pt x="2633" y="936"/>
                      </a:lnTo>
                      <a:lnTo>
                        <a:pt x="2631" y="860"/>
                      </a:lnTo>
                      <a:lnTo>
                        <a:pt x="2633" y="824"/>
                      </a:lnTo>
                      <a:lnTo>
                        <a:pt x="2633" y="792"/>
                      </a:lnTo>
                      <a:lnTo>
                        <a:pt x="2635" y="762"/>
                      </a:lnTo>
                      <a:lnTo>
                        <a:pt x="2637" y="736"/>
                      </a:lnTo>
                      <a:lnTo>
                        <a:pt x="2642" y="708"/>
                      </a:lnTo>
                      <a:lnTo>
                        <a:pt x="2648" y="681"/>
                      </a:lnTo>
                      <a:lnTo>
                        <a:pt x="2654" y="655"/>
                      </a:lnTo>
                      <a:lnTo>
                        <a:pt x="2663" y="629"/>
                      </a:lnTo>
                      <a:lnTo>
                        <a:pt x="2670" y="605"/>
                      </a:lnTo>
                      <a:lnTo>
                        <a:pt x="2680" y="583"/>
                      </a:lnTo>
                      <a:lnTo>
                        <a:pt x="2691" y="562"/>
                      </a:lnTo>
                      <a:lnTo>
                        <a:pt x="2700" y="543"/>
                      </a:lnTo>
                      <a:lnTo>
                        <a:pt x="2719" y="509"/>
                      </a:lnTo>
                      <a:lnTo>
                        <a:pt x="2735" y="484"/>
                      </a:lnTo>
                      <a:lnTo>
                        <a:pt x="2746" y="468"/>
                      </a:lnTo>
                      <a:lnTo>
                        <a:pt x="2752" y="463"/>
                      </a:lnTo>
                      <a:lnTo>
                        <a:pt x="2752" y="473"/>
                      </a:lnTo>
                      <a:lnTo>
                        <a:pt x="2754" y="498"/>
                      </a:lnTo>
                      <a:lnTo>
                        <a:pt x="2759" y="538"/>
                      </a:lnTo>
                      <a:lnTo>
                        <a:pt x="2765" y="586"/>
                      </a:lnTo>
                      <a:lnTo>
                        <a:pt x="2774" y="639"/>
                      </a:lnTo>
                      <a:lnTo>
                        <a:pt x="2783" y="693"/>
                      </a:lnTo>
                      <a:lnTo>
                        <a:pt x="2789" y="720"/>
                      </a:lnTo>
                      <a:lnTo>
                        <a:pt x="2796" y="746"/>
                      </a:lnTo>
                      <a:lnTo>
                        <a:pt x="2804" y="770"/>
                      </a:lnTo>
                      <a:lnTo>
                        <a:pt x="2811" y="792"/>
                      </a:lnTo>
                      <a:lnTo>
                        <a:pt x="2830" y="831"/>
                      </a:lnTo>
                      <a:lnTo>
                        <a:pt x="2848" y="868"/>
                      </a:lnTo>
                      <a:lnTo>
                        <a:pt x="2869" y="901"/>
                      </a:lnTo>
                      <a:lnTo>
                        <a:pt x="2887" y="931"/>
                      </a:lnTo>
                      <a:lnTo>
                        <a:pt x="2906" y="959"/>
                      </a:lnTo>
                      <a:lnTo>
                        <a:pt x="2919" y="984"/>
                      </a:lnTo>
                      <a:lnTo>
                        <a:pt x="2924" y="995"/>
                      </a:lnTo>
                      <a:lnTo>
                        <a:pt x="2928" y="1007"/>
                      </a:lnTo>
                      <a:lnTo>
                        <a:pt x="2930" y="1018"/>
                      </a:lnTo>
                      <a:lnTo>
                        <a:pt x="2932" y="1028"/>
                      </a:lnTo>
                      <a:lnTo>
                        <a:pt x="2930" y="1052"/>
                      </a:lnTo>
                      <a:lnTo>
                        <a:pt x="2928" y="1082"/>
                      </a:lnTo>
                      <a:lnTo>
                        <a:pt x="2924" y="1114"/>
                      </a:lnTo>
                      <a:lnTo>
                        <a:pt x="2921" y="1147"/>
                      </a:lnTo>
                      <a:lnTo>
                        <a:pt x="2917" y="1177"/>
                      </a:lnTo>
                      <a:lnTo>
                        <a:pt x="2913" y="1202"/>
                      </a:lnTo>
                      <a:lnTo>
                        <a:pt x="2910" y="1218"/>
                      </a:lnTo>
                      <a:lnTo>
                        <a:pt x="2910" y="1223"/>
                      </a:lnTo>
                      <a:lnTo>
                        <a:pt x="2921" y="1225"/>
                      </a:lnTo>
                      <a:lnTo>
                        <a:pt x="2950" y="1229"/>
                      </a:lnTo>
                      <a:lnTo>
                        <a:pt x="2995" y="1233"/>
                      </a:lnTo>
                      <a:lnTo>
                        <a:pt x="3049" y="1240"/>
                      </a:lnTo>
                      <a:lnTo>
                        <a:pt x="3104" y="1248"/>
                      </a:lnTo>
                      <a:lnTo>
                        <a:pt x="3158" y="1258"/>
                      </a:lnTo>
                      <a:lnTo>
                        <a:pt x="3182" y="1263"/>
                      </a:lnTo>
                      <a:lnTo>
                        <a:pt x="3204" y="1269"/>
                      </a:lnTo>
                      <a:lnTo>
                        <a:pt x="3223" y="1274"/>
                      </a:lnTo>
                      <a:lnTo>
                        <a:pt x="3238" y="1280"/>
                      </a:lnTo>
                      <a:lnTo>
                        <a:pt x="3260" y="1292"/>
                      </a:lnTo>
                      <a:lnTo>
                        <a:pt x="3280" y="1303"/>
                      </a:lnTo>
                      <a:lnTo>
                        <a:pt x="3301" y="1314"/>
                      </a:lnTo>
                      <a:lnTo>
                        <a:pt x="3323" y="1323"/>
                      </a:lnTo>
                      <a:lnTo>
                        <a:pt x="3345" y="1332"/>
                      </a:lnTo>
                      <a:lnTo>
                        <a:pt x="3371" y="1341"/>
                      </a:lnTo>
                      <a:lnTo>
                        <a:pt x="3384" y="1345"/>
                      </a:lnTo>
                      <a:lnTo>
                        <a:pt x="3401" y="1348"/>
                      </a:lnTo>
                      <a:lnTo>
                        <a:pt x="3418" y="1351"/>
                      </a:lnTo>
                      <a:lnTo>
                        <a:pt x="3436" y="1353"/>
                      </a:lnTo>
                      <a:lnTo>
                        <a:pt x="3455" y="1355"/>
                      </a:lnTo>
                      <a:lnTo>
                        <a:pt x="3475" y="1356"/>
                      </a:lnTo>
                      <a:lnTo>
                        <a:pt x="3494" y="1356"/>
                      </a:lnTo>
                      <a:lnTo>
                        <a:pt x="3514" y="1354"/>
                      </a:lnTo>
                      <a:lnTo>
                        <a:pt x="3533" y="1352"/>
                      </a:lnTo>
                      <a:lnTo>
                        <a:pt x="3551" y="1349"/>
                      </a:lnTo>
                      <a:lnTo>
                        <a:pt x="3568" y="1346"/>
                      </a:lnTo>
                      <a:lnTo>
                        <a:pt x="3585" y="1341"/>
                      </a:lnTo>
                      <a:lnTo>
                        <a:pt x="3616" y="1331"/>
                      </a:lnTo>
                      <a:lnTo>
                        <a:pt x="3640" y="1322"/>
                      </a:lnTo>
                      <a:lnTo>
                        <a:pt x="3651" y="1317"/>
                      </a:lnTo>
                      <a:lnTo>
                        <a:pt x="3661" y="1312"/>
                      </a:lnTo>
                      <a:lnTo>
                        <a:pt x="3666" y="1307"/>
                      </a:lnTo>
                      <a:lnTo>
                        <a:pt x="3672" y="1303"/>
                      </a:lnTo>
                      <a:lnTo>
                        <a:pt x="3677" y="1295"/>
                      </a:lnTo>
                      <a:lnTo>
                        <a:pt x="3681" y="1284"/>
                      </a:lnTo>
                      <a:lnTo>
                        <a:pt x="3685" y="1268"/>
                      </a:lnTo>
                      <a:lnTo>
                        <a:pt x="3683" y="1251"/>
                      </a:lnTo>
                      <a:lnTo>
                        <a:pt x="3679" y="1232"/>
                      </a:lnTo>
                      <a:lnTo>
                        <a:pt x="3672" y="1209"/>
                      </a:lnTo>
                      <a:lnTo>
                        <a:pt x="3661" y="1184"/>
                      </a:lnTo>
                      <a:lnTo>
                        <a:pt x="3644" y="1158"/>
                      </a:lnTo>
                      <a:lnTo>
                        <a:pt x="3633" y="1144"/>
                      </a:lnTo>
                      <a:lnTo>
                        <a:pt x="3622" y="1129"/>
                      </a:lnTo>
                      <a:lnTo>
                        <a:pt x="3607" y="1116"/>
                      </a:lnTo>
                      <a:lnTo>
                        <a:pt x="3592" y="1101"/>
                      </a:lnTo>
                      <a:lnTo>
                        <a:pt x="3560" y="1073"/>
                      </a:lnTo>
                      <a:lnTo>
                        <a:pt x="3525" y="1045"/>
                      </a:lnTo>
                      <a:lnTo>
                        <a:pt x="3494" y="1019"/>
                      </a:lnTo>
                      <a:lnTo>
                        <a:pt x="3466" y="993"/>
                      </a:lnTo>
                      <a:lnTo>
                        <a:pt x="3455" y="981"/>
                      </a:lnTo>
                      <a:lnTo>
                        <a:pt x="3445" y="968"/>
                      </a:lnTo>
                      <a:lnTo>
                        <a:pt x="3438" y="957"/>
                      </a:lnTo>
                      <a:lnTo>
                        <a:pt x="3434" y="945"/>
                      </a:lnTo>
                      <a:lnTo>
                        <a:pt x="3421" y="908"/>
                      </a:lnTo>
                      <a:lnTo>
                        <a:pt x="3395" y="844"/>
                      </a:lnTo>
                      <a:lnTo>
                        <a:pt x="3362" y="759"/>
                      </a:lnTo>
                      <a:lnTo>
                        <a:pt x="3323" y="659"/>
                      </a:lnTo>
                      <a:lnTo>
                        <a:pt x="3284" y="554"/>
                      </a:lnTo>
                      <a:lnTo>
                        <a:pt x="3247" y="449"/>
                      </a:lnTo>
                      <a:lnTo>
                        <a:pt x="3232" y="398"/>
                      </a:lnTo>
                      <a:lnTo>
                        <a:pt x="3219" y="350"/>
                      </a:lnTo>
                      <a:lnTo>
                        <a:pt x="3208" y="306"/>
                      </a:lnTo>
                      <a:lnTo>
                        <a:pt x="3201" y="265"/>
                      </a:lnTo>
                      <a:lnTo>
                        <a:pt x="3199" y="246"/>
                      </a:lnTo>
                      <a:lnTo>
                        <a:pt x="3195" y="229"/>
                      </a:lnTo>
                      <a:lnTo>
                        <a:pt x="3190" y="212"/>
                      </a:lnTo>
                      <a:lnTo>
                        <a:pt x="3184" y="196"/>
                      </a:lnTo>
                      <a:lnTo>
                        <a:pt x="3173" y="167"/>
                      </a:lnTo>
                      <a:lnTo>
                        <a:pt x="3158" y="140"/>
                      </a:lnTo>
                      <a:lnTo>
                        <a:pt x="3141" y="116"/>
                      </a:lnTo>
                      <a:lnTo>
                        <a:pt x="3123" y="95"/>
                      </a:lnTo>
                      <a:lnTo>
                        <a:pt x="3104" y="77"/>
                      </a:lnTo>
                      <a:lnTo>
                        <a:pt x="3084" y="62"/>
                      </a:lnTo>
                      <a:lnTo>
                        <a:pt x="3063" y="48"/>
                      </a:lnTo>
                      <a:lnTo>
                        <a:pt x="3043" y="37"/>
                      </a:lnTo>
                      <a:lnTo>
                        <a:pt x="3023" y="27"/>
                      </a:lnTo>
                      <a:lnTo>
                        <a:pt x="3002" y="19"/>
                      </a:lnTo>
                      <a:lnTo>
                        <a:pt x="2984" y="13"/>
                      </a:lnTo>
                      <a:lnTo>
                        <a:pt x="2967" y="9"/>
                      </a:lnTo>
                      <a:lnTo>
                        <a:pt x="2952" y="6"/>
                      </a:lnTo>
                      <a:lnTo>
                        <a:pt x="2937" y="4"/>
                      </a:lnTo>
                      <a:lnTo>
                        <a:pt x="2911" y="2"/>
                      </a:lnTo>
                      <a:lnTo>
                        <a:pt x="2882" y="0"/>
                      </a:lnTo>
                      <a:lnTo>
                        <a:pt x="2867" y="0"/>
                      </a:lnTo>
                      <a:lnTo>
                        <a:pt x="2850" y="1"/>
                      </a:lnTo>
                      <a:lnTo>
                        <a:pt x="2833" y="2"/>
                      </a:lnTo>
                      <a:lnTo>
                        <a:pt x="2815" y="3"/>
                      </a:lnTo>
                      <a:lnTo>
                        <a:pt x="2796" y="6"/>
                      </a:lnTo>
                      <a:lnTo>
                        <a:pt x="2778" y="9"/>
                      </a:lnTo>
                      <a:lnTo>
                        <a:pt x="2759" y="12"/>
                      </a:lnTo>
                      <a:lnTo>
                        <a:pt x="2739" y="17"/>
                      </a:lnTo>
                      <a:lnTo>
                        <a:pt x="2720" y="23"/>
                      </a:lnTo>
                      <a:lnTo>
                        <a:pt x="2700" y="30"/>
                      </a:lnTo>
                      <a:lnTo>
                        <a:pt x="2680" y="37"/>
                      </a:lnTo>
                      <a:lnTo>
                        <a:pt x="2659" y="46"/>
                      </a:lnTo>
                      <a:lnTo>
                        <a:pt x="2637" y="57"/>
                      </a:lnTo>
                      <a:lnTo>
                        <a:pt x="2615" y="70"/>
                      </a:lnTo>
                      <a:lnTo>
                        <a:pt x="2591" y="86"/>
                      </a:lnTo>
                      <a:lnTo>
                        <a:pt x="2565" y="104"/>
                      </a:lnTo>
                      <a:lnTo>
                        <a:pt x="2539" y="124"/>
                      </a:lnTo>
                      <a:lnTo>
                        <a:pt x="2513" y="146"/>
                      </a:lnTo>
                      <a:lnTo>
                        <a:pt x="2487" y="170"/>
                      </a:lnTo>
                      <a:lnTo>
                        <a:pt x="2459" y="195"/>
                      </a:lnTo>
                      <a:lnTo>
                        <a:pt x="2433" y="221"/>
                      </a:lnTo>
                      <a:lnTo>
                        <a:pt x="2409" y="247"/>
                      </a:lnTo>
                      <a:lnTo>
                        <a:pt x="2385" y="274"/>
                      </a:lnTo>
                      <a:lnTo>
                        <a:pt x="2362" y="302"/>
                      </a:lnTo>
                      <a:lnTo>
                        <a:pt x="2342" y="331"/>
                      </a:lnTo>
                      <a:lnTo>
                        <a:pt x="2324" y="359"/>
                      </a:lnTo>
                      <a:lnTo>
                        <a:pt x="2307" y="387"/>
                      </a:lnTo>
                      <a:lnTo>
                        <a:pt x="2292" y="415"/>
                      </a:lnTo>
                      <a:lnTo>
                        <a:pt x="2266" y="476"/>
                      </a:lnTo>
                      <a:lnTo>
                        <a:pt x="2238" y="544"/>
                      </a:lnTo>
                      <a:lnTo>
                        <a:pt x="2209" y="614"/>
                      </a:lnTo>
                      <a:lnTo>
                        <a:pt x="2179" y="681"/>
                      </a:lnTo>
                      <a:lnTo>
                        <a:pt x="2155" y="741"/>
                      </a:lnTo>
                      <a:lnTo>
                        <a:pt x="2133" y="790"/>
                      </a:lnTo>
                      <a:lnTo>
                        <a:pt x="2120" y="823"/>
                      </a:lnTo>
                      <a:lnTo>
                        <a:pt x="2114" y="836"/>
                      </a:lnTo>
                      <a:close/>
                    </a:path>
                  </a:pathLst>
                </a:custGeom>
                <a:solidFill>
                  <a:srgbClr val="89634a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1" name="CustomShape 251"/>
                <p:cNvSpPr/>
                <p:nvPr/>
              </p:nvSpPr>
              <p:spPr>
                <a:xfrm>
                  <a:off x="6872400" y="1432800"/>
                  <a:ext cx="743040" cy="1001160"/>
                </a:xfrm>
                <a:custGeom>
                  <a:avLst/>
                  <a:gdLst/>
                  <a:ahLst/>
                  <a:rect l="l" t="t" r="r" b="b"/>
                  <a:pathLst>
                    <a:path w="3641" h="2308">
                      <a:moveTo>
                        <a:pt x="2111" y="844"/>
                      </a:moveTo>
                      <a:lnTo>
                        <a:pt x="2107" y="843"/>
                      </a:lnTo>
                      <a:lnTo>
                        <a:pt x="2096" y="840"/>
                      </a:lnTo>
                      <a:lnTo>
                        <a:pt x="2077" y="836"/>
                      </a:lnTo>
                      <a:lnTo>
                        <a:pt x="2048" y="830"/>
                      </a:lnTo>
                      <a:lnTo>
                        <a:pt x="2009" y="823"/>
                      </a:lnTo>
                      <a:lnTo>
                        <a:pt x="1960" y="817"/>
                      </a:lnTo>
                      <a:lnTo>
                        <a:pt x="1901" y="811"/>
                      </a:lnTo>
                      <a:lnTo>
                        <a:pt x="1833" y="805"/>
                      </a:lnTo>
                      <a:lnTo>
                        <a:pt x="1792" y="803"/>
                      </a:lnTo>
                      <a:lnTo>
                        <a:pt x="1749" y="802"/>
                      </a:lnTo>
                      <a:lnTo>
                        <a:pt x="1705" y="801"/>
                      </a:lnTo>
                      <a:lnTo>
                        <a:pt x="1656" y="801"/>
                      </a:lnTo>
                      <a:lnTo>
                        <a:pt x="1606" y="801"/>
                      </a:lnTo>
                      <a:lnTo>
                        <a:pt x="1554" y="802"/>
                      </a:lnTo>
                      <a:lnTo>
                        <a:pt x="1501" y="804"/>
                      </a:lnTo>
                      <a:lnTo>
                        <a:pt x="1445" y="807"/>
                      </a:lnTo>
                      <a:lnTo>
                        <a:pt x="1387" y="810"/>
                      </a:lnTo>
                      <a:lnTo>
                        <a:pt x="1328" y="815"/>
                      </a:lnTo>
                      <a:lnTo>
                        <a:pt x="1271" y="820"/>
                      </a:lnTo>
                      <a:lnTo>
                        <a:pt x="1209" y="826"/>
                      </a:lnTo>
                      <a:lnTo>
                        <a:pt x="1150" y="834"/>
                      </a:lnTo>
                      <a:lnTo>
                        <a:pt x="1091" y="842"/>
                      </a:lnTo>
                      <a:lnTo>
                        <a:pt x="1030" y="850"/>
                      </a:lnTo>
                      <a:lnTo>
                        <a:pt x="970" y="861"/>
                      </a:lnTo>
                      <a:lnTo>
                        <a:pt x="913" y="872"/>
                      </a:lnTo>
                      <a:lnTo>
                        <a:pt x="857" y="883"/>
                      </a:lnTo>
                      <a:lnTo>
                        <a:pt x="803" y="897"/>
                      </a:lnTo>
                      <a:lnTo>
                        <a:pt x="753" y="911"/>
                      </a:lnTo>
                      <a:lnTo>
                        <a:pt x="705" y="926"/>
                      </a:lnTo>
                      <a:lnTo>
                        <a:pt x="661" y="943"/>
                      </a:lnTo>
                      <a:lnTo>
                        <a:pt x="616" y="959"/>
                      </a:lnTo>
                      <a:lnTo>
                        <a:pt x="573" y="976"/>
                      </a:lnTo>
                      <a:lnTo>
                        <a:pt x="534" y="994"/>
                      </a:lnTo>
                      <a:lnTo>
                        <a:pt x="496" y="1013"/>
                      </a:lnTo>
                      <a:lnTo>
                        <a:pt x="458" y="1032"/>
                      </a:lnTo>
                      <a:lnTo>
                        <a:pt x="423" y="1051"/>
                      </a:lnTo>
                      <a:lnTo>
                        <a:pt x="390" y="1071"/>
                      </a:lnTo>
                      <a:lnTo>
                        <a:pt x="358" y="1092"/>
                      </a:lnTo>
                      <a:lnTo>
                        <a:pt x="327" y="1113"/>
                      </a:lnTo>
                      <a:lnTo>
                        <a:pt x="297" y="1133"/>
                      </a:lnTo>
                      <a:lnTo>
                        <a:pt x="269" y="1155"/>
                      </a:lnTo>
                      <a:lnTo>
                        <a:pt x="241" y="1177"/>
                      </a:lnTo>
                      <a:lnTo>
                        <a:pt x="216" y="1200"/>
                      </a:lnTo>
                      <a:lnTo>
                        <a:pt x="191" y="1224"/>
                      </a:lnTo>
                      <a:lnTo>
                        <a:pt x="167" y="1249"/>
                      </a:lnTo>
                      <a:lnTo>
                        <a:pt x="145" y="1273"/>
                      </a:lnTo>
                      <a:lnTo>
                        <a:pt x="125" y="1298"/>
                      </a:lnTo>
                      <a:lnTo>
                        <a:pt x="104" y="1324"/>
                      </a:lnTo>
                      <a:lnTo>
                        <a:pt x="88" y="1349"/>
                      </a:lnTo>
                      <a:lnTo>
                        <a:pt x="71" y="1375"/>
                      </a:lnTo>
                      <a:lnTo>
                        <a:pt x="56" y="1401"/>
                      </a:lnTo>
                      <a:lnTo>
                        <a:pt x="43" y="1427"/>
                      </a:lnTo>
                      <a:lnTo>
                        <a:pt x="32" y="1452"/>
                      </a:lnTo>
                      <a:lnTo>
                        <a:pt x="25" y="1478"/>
                      </a:lnTo>
                      <a:lnTo>
                        <a:pt x="17" y="1502"/>
                      </a:lnTo>
                      <a:lnTo>
                        <a:pt x="12" y="1525"/>
                      </a:lnTo>
                      <a:lnTo>
                        <a:pt x="6" y="1550"/>
                      </a:lnTo>
                      <a:lnTo>
                        <a:pt x="2" y="1575"/>
                      </a:lnTo>
                      <a:lnTo>
                        <a:pt x="0" y="1601"/>
                      </a:lnTo>
                      <a:lnTo>
                        <a:pt x="0" y="1627"/>
                      </a:lnTo>
                      <a:lnTo>
                        <a:pt x="0" y="1653"/>
                      </a:lnTo>
                      <a:lnTo>
                        <a:pt x="2" y="1679"/>
                      </a:lnTo>
                      <a:lnTo>
                        <a:pt x="4" y="1706"/>
                      </a:lnTo>
                      <a:lnTo>
                        <a:pt x="8" y="1732"/>
                      </a:lnTo>
                      <a:lnTo>
                        <a:pt x="13" y="1758"/>
                      </a:lnTo>
                      <a:lnTo>
                        <a:pt x="21" y="1784"/>
                      </a:lnTo>
                      <a:lnTo>
                        <a:pt x="30" y="1810"/>
                      </a:lnTo>
                      <a:lnTo>
                        <a:pt x="41" y="1834"/>
                      </a:lnTo>
                      <a:lnTo>
                        <a:pt x="54" y="1859"/>
                      </a:lnTo>
                      <a:lnTo>
                        <a:pt x="67" y="1884"/>
                      </a:lnTo>
                      <a:lnTo>
                        <a:pt x="84" y="1907"/>
                      </a:lnTo>
                      <a:lnTo>
                        <a:pt x="102" y="1930"/>
                      </a:lnTo>
                      <a:lnTo>
                        <a:pt x="121" y="1952"/>
                      </a:lnTo>
                      <a:lnTo>
                        <a:pt x="139" y="1972"/>
                      </a:lnTo>
                      <a:lnTo>
                        <a:pt x="158" y="1992"/>
                      </a:lnTo>
                      <a:lnTo>
                        <a:pt x="178" y="2011"/>
                      </a:lnTo>
                      <a:lnTo>
                        <a:pt x="197" y="2028"/>
                      </a:lnTo>
                      <a:lnTo>
                        <a:pt x="217" y="2045"/>
                      </a:lnTo>
                      <a:lnTo>
                        <a:pt x="240" y="2062"/>
                      </a:lnTo>
                      <a:lnTo>
                        <a:pt x="260" y="2077"/>
                      </a:lnTo>
                      <a:lnTo>
                        <a:pt x="284" y="2092"/>
                      </a:lnTo>
                      <a:lnTo>
                        <a:pt x="306" y="2106"/>
                      </a:lnTo>
                      <a:lnTo>
                        <a:pt x="332" y="2120"/>
                      </a:lnTo>
                      <a:lnTo>
                        <a:pt x="358" y="2133"/>
                      </a:lnTo>
                      <a:lnTo>
                        <a:pt x="386" y="2147"/>
                      </a:lnTo>
                      <a:lnTo>
                        <a:pt x="414" y="2159"/>
                      </a:lnTo>
                      <a:lnTo>
                        <a:pt x="445" y="2172"/>
                      </a:lnTo>
                      <a:lnTo>
                        <a:pt x="477" y="2184"/>
                      </a:lnTo>
                      <a:lnTo>
                        <a:pt x="512" y="2196"/>
                      </a:lnTo>
                      <a:lnTo>
                        <a:pt x="546" y="2208"/>
                      </a:lnTo>
                      <a:lnTo>
                        <a:pt x="581" y="2219"/>
                      </a:lnTo>
                      <a:lnTo>
                        <a:pt x="616" y="2230"/>
                      </a:lnTo>
                      <a:lnTo>
                        <a:pt x="655" y="2239"/>
                      </a:lnTo>
                      <a:lnTo>
                        <a:pt x="694" y="2248"/>
                      </a:lnTo>
                      <a:lnTo>
                        <a:pt x="737" y="2257"/>
                      </a:lnTo>
                      <a:lnTo>
                        <a:pt x="781" y="2265"/>
                      </a:lnTo>
                      <a:lnTo>
                        <a:pt x="829" y="2272"/>
                      </a:lnTo>
                      <a:lnTo>
                        <a:pt x="883" y="2278"/>
                      </a:lnTo>
                      <a:lnTo>
                        <a:pt x="939" y="2285"/>
                      </a:lnTo>
                      <a:lnTo>
                        <a:pt x="1000" y="2290"/>
                      </a:lnTo>
                      <a:lnTo>
                        <a:pt x="1065" y="2294"/>
                      </a:lnTo>
                      <a:lnTo>
                        <a:pt x="1137" y="2298"/>
                      </a:lnTo>
                      <a:lnTo>
                        <a:pt x="1215" y="2300"/>
                      </a:lnTo>
                      <a:lnTo>
                        <a:pt x="1298" y="2302"/>
                      </a:lnTo>
                      <a:lnTo>
                        <a:pt x="1456" y="2305"/>
                      </a:lnTo>
                      <a:lnTo>
                        <a:pt x="1584" y="2307"/>
                      </a:lnTo>
                      <a:lnTo>
                        <a:pt x="1690" y="2308"/>
                      </a:lnTo>
                      <a:lnTo>
                        <a:pt x="1779" y="2307"/>
                      </a:lnTo>
                      <a:lnTo>
                        <a:pt x="1857" y="2306"/>
                      </a:lnTo>
                      <a:lnTo>
                        <a:pt x="1927" y="2303"/>
                      </a:lnTo>
                      <a:lnTo>
                        <a:pt x="1998" y="2298"/>
                      </a:lnTo>
                      <a:lnTo>
                        <a:pt x="2072" y="2291"/>
                      </a:lnTo>
                      <a:lnTo>
                        <a:pt x="2092" y="2289"/>
                      </a:lnTo>
                      <a:lnTo>
                        <a:pt x="2113" y="2286"/>
                      </a:lnTo>
                      <a:lnTo>
                        <a:pt x="2131" y="2281"/>
                      </a:lnTo>
                      <a:lnTo>
                        <a:pt x="2151" y="2277"/>
                      </a:lnTo>
                      <a:lnTo>
                        <a:pt x="2189" y="2267"/>
                      </a:lnTo>
                      <a:lnTo>
                        <a:pt x="2226" y="2256"/>
                      </a:lnTo>
                      <a:lnTo>
                        <a:pt x="2259" y="2242"/>
                      </a:lnTo>
                      <a:lnTo>
                        <a:pt x="2292" y="2229"/>
                      </a:lnTo>
                      <a:lnTo>
                        <a:pt x="2324" y="2213"/>
                      </a:lnTo>
                      <a:lnTo>
                        <a:pt x="2352" y="2198"/>
                      </a:lnTo>
                      <a:lnTo>
                        <a:pt x="2400" y="2169"/>
                      </a:lnTo>
                      <a:lnTo>
                        <a:pt x="2439" y="2146"/>
                      </a:lnTo>
                      <a:lnTo>
                        <a:pt x="2461" y="2128"/>
                      </a:lnTo>
                      <a:lnTo>
                        <a:pt x="2470" y="2122"/>
                      </a:lnTo>
                      <a:lnTo>
                        <a:pt x="2324" y="1993"/>
                      </a:lnTo>
                      <a:lnTo>
                        <a:pt x="2317" y="1991"/>
                      </a:lnTo>
                      <a:lnTo>
                        <a:pt x="2296" y="1985"/>
                      </a:lnTo>
                      <a:lnTo>
                        <a:pt x="2265" y="1978"/>
                      </a:lnTo>
                      <a:lnTo>
                        <a:pt x="2226" y="1968"/>
                      </a:lnTo>
                      <a:lnTo>
                        <a:pt x="2181" y="1959"/>
                      </a:lnTo>
                      <a:lnTo>
                        <a:pt x="2135" y="1952"/>
                      </a:lnTo>
                      <a:lnTo>
                        <a:pt x="2113" y="1950"/>
                      </a:lnTo>
                      <a:lnTo>
                        <a:pt x="2090" y="1947"/>
                      </a:lnTo>
                      <a:lnTo>
                        <a:pt x="2068" y="1946"/>
                      </a:lnTo>
                      <a:lnTo>
                        <a:pt x="2048" y="1947"/>
                      </a:lnTo>
                      <a:lnTo>
                        <a:pt x="2025" y="1950"/>
                      </a:lnTo>
                      <a:lnTo>
                        <a:pt x="1998" y="1954"/>
                      </a:lnTo>
                      <a:lnTo>
                        <a:pt x="1964" y="1960"/>
                      </a:lnTo>
                      <a:lnTo>
                        <a:pt x="1927" y="1968"/>
                      </a:lnTo>
                      <a:lnTo>
                        <a:pt x="1840" y="1987"/>
                      </a:lnTo>
                      <a:lnTo>
                        <a:pt x="1747" y="2009"/>
                      </a:lnTo>
                      <a:lnTo>
                        <a:pt x="1649" y="2030"/>
                      </a:lnTo>
                      <a:lnTo>
                        <a:pt x="1556" y="2050"/>
                      </a:lnTo>
                      <a:lnTo>
                        <a:pt x="1514" y="2057"/>
                      </a:lnTo>
                      <a:lnTo>
                        <a:pt x="1473" y="2064"/>
                      </a:lnTo>
                      <a:lnTo>
                        <a:pt x="1436" y="2069"/>
                      </a:lnTo>
                      <a:lnTo>
                        <a:pt x="1402" y="2071"/>
                      </a:lnTo>
                      <a:lnTo>
                        <a:pt x="1332" y="2073"/>
                      </a:lnTo>
                      <a:lnTo>
                        <a:pt x="1245" y="2073"/>
                      </a:lnTo>
                      <a:lnTo>
                        <a:pt x="1195" y="2073"/>
                      </a:lnTo>
                      <a:lnTo>
                        <a:pt x="1145" y="2071"/>
                      </a:lnTo>
                      <a:lnTo>
                        <a:pt x="1091" y="2069"/>
                      </a:lnTo>
                      <a:lnTo>
                        <a:pt x="1037" y="2065"/>
                      </a:lnTo>
                      <a:lnTo>
                        <a:pt x="983" y="2061"/>
                      </a:lnTo>
                      <a:lnTo>
                        <a:pt x="929" y="2054"/>
                      </a:lnTo>
                      <a:lnTo>
                        <a:pt x="878" y="2046"/>
                      </a:lnTo>
                      <a:lnTo>
                        <a:pt x="826" y="2037"/>
                      </a:lnTo>
                      <a:lnTo>
                        <a:pt x="801" y="2031"/>
                      </a:lnTo>
                      <a:lnTo>
                        <a:pt x="777" y="2025"/>
                      </a:lnTo>
                      <a:lnTo>
                        <a:pt x="755" y="2019"/>
                      </a:lnTo>
                      <a:lnTo>
                        <a:pt x="733" y="2012"/>
                      </a:lnTo>
                      <a:lnTo>
                        <a:pt x="712" y="2005"/>
                      </a:lnTo>
                      <a:lnTo>
                        <a:pt x="692" y="1996"/>
                      </a:lnTo>
                      <a:lnTo>
                        <a:pt x="674" y="1987"/>
                      </a:lnTo>
                      <a:lnTo>
                        <a:pt x="657" y="1978"/>
                      </a:lnTo>
                      <a:lnTo>
                        <a:pt x="623" y="1959"/>
                      </a:lnTo>
                      <a:lnTo>
                        <a:pt x="594" y="1940"/>
                      </a:lnTo>
                      <a:lnTo>
                        <a:pt x="566" y="1921"/>
                      </a:lnTo>
                      <a:lnTo>
                        <a:pt x="542" y="1902"/>
                      </a:lnTo>
                      <a:lnTo>
                        <a:pt x="520" y="1882"/>
                      </a:lnTo>
                      <a:lnTo>
                        <a:pt x="499" y="1863"/>
                      </a:lnTo>
                      <a:lnTo>
                        <a:pt x="481" y="1844"/>
                      </a:lnTo>
                      <a:lnTo>
                        <a:pt x="466" y="1823"/>
                      </a:lnTo>
                      <a:lnTo>
                        <a:pt x="453" y="1802"/>
                      </a:lnTo>
                      <a:lnTo>
                        <a:pt x="440" y="1781"/>
                      </a:lnTo>
                      <a:lnTo>
                        <a:pt x="431" y="1759"/>
                      </a:lnTo>
                      <a:lnTo>
                        <a:pt x="421" y="1735"/>
                      </a:lnTo>
                      <a:lnTo>
                        <a:pt x="416" y="1711"/>
                      </a:lnTo>
                      <a:lnTo>
                        <a:pt x="410" y="1686"/>
                      </a:lnTo>
                      <a:lnTo>
                        <a:pt x="407" y="1659"/>
                      </a:lnTo>
                      <a:lnTo>
                        <a:pt x="405" y="1631"/>
                      </a:lnTo>
                      <a:lnTo>
                        <a:pt x="407" y="1602"/>
                      </a:lnTo>
                      <a:lnTo>
                        <a:pt x="410" y="1573"/>
                      </a:lnTo>
                      <a:lnTo>
                        <a:pt x="418" y="1544"/>
                      </a:lnTo>
                      <a:lnTo>
                        <a:pt x="427" y="1515"/>
                      </a:lnTo>
                      <a:lnTo>
                        <a:pt x="440" y="1486"/>
                      </a:lnTo>
                      <a:lnTo>
                        <a:pt x="457" y="1457"/>
                      </a:lnTo>
                      <a:lnTo>
                        <a:pt x="477" y="1429"/>
                      </a:lnTo>
                      <a:lnTo>
                        <a:pt x="497" y="1401"/>
                      </a:lnTo>
                      <a:lnTo>
                        <a:pt x="521" y="1374"/>
                      </a:lnTo>
                      <a:lnTo>
                        <a:pt x="547" y="1347"/>
                      </a:lnTo>
                      <a:lnTo>
                        <a:pt x="575" y="1322"/>
                      </a:lnTo>
                      <a:lnTo>
                        <a:pt x="605" y="1298"/>
                      </a:lnTo>
                      <a:lnTo>
                        <a:pt x="635" y="1275"/>
                      </a:lnTo>
                      <a:lnTo>
                        <a:pt x="668" y="1255"/>
                      </a:lnTo>
                      <a:lnTo>
                        <a:pt x="701" y="1235"/>
                      </a:lnTo>
                      <a:lnTo>
                        <a:pt x="735" y="1216"/>
                      </a:lnTo>
                      <a:lnTo>
                        <a:pt x="772" y="1201"/>
                      </a:lnTo>
                      <a:lnTo>
                        <a:pt x="809" y="1185"/>
                      </a:lnTo>
                      <a:lnTo>
                        <a:pt x="850" y="1171"/>
                      </a:lnTo>
                      <a:lnTo>
                        <a:pt x="890" y="1157"/>
                      </a:lnTo>
                      <a:lnTo>
                        <a:pt x="933" y="1145"/>
                      </a:lnTo>
                      <a:lnTo>
                        <a:pt x="978" y="1133"/>
                      </a:lnTo>
                      <a:lnTo>
                        <a:pt x="1022" y="1123"/>
                      </a:lnTo>
                      <a:lnTo>
                        <a:pt x="1069" y="1114"/>
                      </a:lnTo>
                      <a:lnTo>
                        <a:pt x="1115" y="1105"/>
                      </a:lnTo>
                      <a:lnTo>
                        <a:pt x="1161" y="1098"/>
                      </a:lnTo>
                      <a:lnTo>
                        <a:pt x="1208" y="1092"/>
                      </a:lnTo>
                      <a:lnTo>
                        <a:pt x="1252" y="1088"/>
                      </a:lnTo>
                      <a:lnTo>
                        <a:pt x="1298" y="1084"/>
                      </a:lnTo>
                      <a:lnTo>
                        <a:pt x="1341" y="1081"/>
                      </a:lnTo>
                      <a:lnTo>
                        <a:pt x="1386" y="1078"/>
                      </a:lnTo>
                      <a:lnTo>
                        <a:pt x="1426" y="1077"/>
                      </a:lnTo>
                      <a:lnTo>
                        <a:pt x="1467" y="1078"/>
                      </a:lnTo>
                      <a:lnTo>
                        <a:pt x="1506" y="1079"/>
                      </a:lnTo>
                      <a:lnTo>
                        <a:pt x="1543" y="1082"/>
                      </a:lnTo>
                      <a:lnTo>
                        <a:pt x="1578" y="1084"/>
                      </a:lnTo>
                      <a:lnTo>
                        <a:pt x="1612" y="1087"/>
                      </a:lnTo>
                      <a:lnTo>
                        <a:pt x="1645" y="1091"/>
                      </a:lnTo>
                      <a:lnTo>
                        <a:pt x="1675" y="1096"/>
                      </a:lnTo>
                      <a:lnTo>
                        <a:pt x="1705" y="1100"/>
                      </a:lnTo>
                      <a:lnTo>
                        <a:pt x="1731" y="1106"/>
                      </a:lnTo>
                      <a:lnTo>
                        <a:pt x="1756" y="1112"/>
                      </a:lnTo>
                      <a:lnTo>
                        <a:pt x="1781" y="1118"/>
                      </a:lnTo>
                      <a:lnTo>
                        <a:pt x="1801" y="1125"/>
                      </a:lnTo>
                      <a:lnTo>
                        <a:pt x="1821" y="1132"/>
                      </a:lnTo>
                      <a:lnTo>
                        <a:pt x="1838" y="1140"/>
                      </a:lnTo>
                      <a:lnTo>
                        <a:pt x="1853" y="1147"/>
                      </a:lnTo>
                      <a:lnTo>
                        <a:pt x="1866" y="1154"/>
                      </a:lnTo>
                      <a:lnTo>
                        <a:pt x="1890" y="1171"/>
                      </a:lnTo>
                      <a:lnTo>
                        <a:pt x="1914" y="1186"/>
                      </a:lnTo>
                      <a:lnTo>
                        <a:pt x="1938" y="1202"/>
                      </a:lnTo>
                      <a:lnTo>
                        <a:pt x="1959" y="1217"/>
                      </a:lnTo>
                      <a:lnTo>
                        <a:pt x="1977" y="1230"/>
                      </a:lnTo>
                      <a:lnTo>
                        <a:pt x="1992" y="1239"/>
                      </a:lnTo>
                      <a:lnTo>
                        <a:pt x="2001" y="1246"/>
                      </a:lnTo>
                      <a:lnTo>
                        <a:pt x="2005" y="1249"/>
                      </a:lnTo>
                      <a:lnTo>
                        <a:pt x="2018" y="1249"/>
                      </a:lnTo>
                      <a:lnTo>
                        <a:pt x="2040" y="1247"/>
                      </a:lnTo>
                      <a:lnTo>
                        <a:pt x="2070" y="1246"/>
                      </a:lnTo>
                      <a:lnTo>
                        <a:pt x="2107" y="1243"/>
                      </a:lnTo>
                      <a:lnTo>
                        <a:pt x="2196" y="1235"/>
                      </a:lnTo>
                      <a:lnTo>
                        <a:pt x="2294" y="1226"/>
                      </a:lnTo>
                      <a:lnTo>
                        <a:pt x="2344" y="1219"/>
                      </a:lnTo>
                      <a:lnTo>
                        <a:pt x="2393" y="1213"/>
                      </a:lnTo>
                      <a:lnTo>
                        <a:pt x="2437" y="1207"/>
                      </a:lnTo>
                      <a:lnTo>
                        <a:pt x="2478" y="1201"/>
                      </a:lnTo>
                      <a:lnTo>
                        <a:pt x="2513" y="1195"/>
                      </a:lnTo>
                      <a:lnTo>
                        <a:pt x="2541" y="1188"/>
                      </a:lnTo>
                      <a:lnTo>
                        <a:pt x="2552" y="1186"/>
                      </a:lnTo>
                      <a:lnTo>
                        <a:pt x="2561" y="1183"/>
                      </a:lnTo>
                      <a:lnTo>
                        <a:pt x="2567" y="1180"/>
                      </a:lnTo>
                      <a:lnTo>
                        <a:pt x="2571" y="1178"/>
                      </a:lnTo>
                      <a:lnTo>
                        <a:pt x="2574" y="1167"/>
                      </a:lnTo>
                      <a:lnTo>
                        <a:pt x="2580" y="1150"/>
                      </a:lnTo>
                      <a:lnTo>
                        <a:pt x="2582" y="1129"/>
                      </a:lnTo>
                      <a:lnTo>
                        <a:pt x="2584" y="1104"/>
                      </a:lnTo>
                      <a:lnTo>
                        <a:pt x="2584" y="1045"/>
                      </a:lnTo>
                      <a:lnTo>
                        <a:pt x="2582" y="979"/>
                      </a:lnTo>
                      <a:lnTo>
                        <a:pt x="2580" y="907"/>
                      </a:lnTo>
                      <a:lnTo>
                        <a:pt x="2578" y="838"/>
                      </a:lnTo>
                      <a:lnTo>
                        <a:pt x="2578" y="805"/>
                      </a:lnTo>
                      <a:lnTo>
                        <a:pt x="2578" y="774"/>
                      </a:lnTo>
                      <a:lnTo>
                        <a:pt x="2580" y="746"/>
                      </a:lnTo>
                      <a:lnTo>
                        <a:pt x="2584" y="721"/>
                      </a:lnTo>
                      <a:lnTo>
                        <a:pt x="2587" y="687"/>
                      </a:lnTo>
                      <a:lnTo>
                        <a:pt x="2595" y="655"/>
                      </a:lnTo>
                      <a:lnTo>
                        <a:pt x="2604" y="624"/>
                      </a:lnTo>
                      <a:lnTo>
                        <a:pt x="2615" y="594"/>
                      </a:lnTo>
                      <a:lnTo>
                        <a:pt x="2626" y="565"/>
                      </a:lnTo>
                      <a:lnTo>
                        <a:pt x="2641" y="538"/>
                      </a:lnTo>
                      <a:lnTo>
                        <a:pt x="2654" y="512"/>
                      </a:lnTo>
                      <a:lnTo>
                        <a:pt x="2669" y="489"/>
                      </a:lnTo>
                      <a:lnTo>
                        <a:pt x="2695" y="449"/>
                      </a:lnTo>
                      <a:lnTo>
                        <a:pt x="2719" y="418"/>
                      </a:lnTo>
                      <a:lnTo>
                        <a:pt x="2736" y="398"/>
                      </a:lnTo>
                      <a:lnTo>
                        <a:pt x="2741" y="392"/>
                      </a:lnTo>
                      <a:lnTo>
                        <a:pt x="2743" y="403"/>
                      </a:lnTo>
                      <a:lnTo>
                        <a:pt x="2745" y="435"/>
                      </a:lnTo>
                      <a:lnTo>
                        <a:pt x="2749" y="482"/>
                      </a:lnTo>
                      <a:lnTo>
                        <a:pt x="2756" y="539"/>
                      </a:lnTo>
                      <a:lnTo>
                        <a:pt x="2763" y="601"/>
                      </a:lnTo>
                      <a:lnTo>
                        <a:pt x="2775" y="664"/>
                      </a:lnTo>
                      <a:lnTo>
                        <a:pt x="2780" y="694"/>
                      </a:lnTo>
                      <a:lnTo>
                        <a:pt x="2788" y="722"/>
                      </a:lnTo>
                      <a:lnTo>
                        <a:pt x="2795" y="748"/>
                      </a:lnTo>
                      <a:lnTo>
                        <a:pt x="2802" y="769"/>
                      </a:lnTo>
                      <a:lnTo>
                        <a:pt x="2812" y="790"/>
                      </a:lnTo>
                      <a:lnTo>
                        <a:pt x="2823" y="810"/>
                      </a:lnTo>
                      <a:lnTo>
                        <a:pt x="2832" y="829"/>
                      </a:lnTo>
                      <a:lnTo>
                        <a:pt x="2843" y="847"/>
                      </a:lnTo>
                      <a:lnTo>
                        <a:pt x="2865" y="882"/>
                      </a:lnTo>
                      <a:lnTo>
                        <a:pt x="2888" y="915"/>
                      </a:lnTo>
                      <a:lnTo>
                        <a:pt x="2908" y="945"/>
                      </a:lnTo>
                      <a:lnTo>
                        <a:pt x="2925" y="972"/>
                      </a:lnTo>
                      <a:lnTo>
                        <a:pt x="2932" y="984"/>
                      </a:lnTo>
                      <a:lnTo>
                        <a:pt x="2936" y="997"/>
                      </a:lnTo>
                      <a:lnTo>
                        <a:pt x="2940" y="1008"/>
                      </a:lnTo>
                      <a:lnTo>
                        <a:pt x="2940" y="1018"/>
                      </a:lnTo>
                      <a:lnTo>
                        <a:pt x="2940" y="1042"/>
                      </a:lnTo>
                      <a:lnTo>
                        <a:pt x="2936" y="1072"/>
                      </a:lnTo>
                      <a:lnTo>
                        <a:pt x="2932" y="1105"/>
                      </a:lnTo>
                      <a:lnTo>
                        <a:pt x="2927" y="1138"/>
                      </a:lnTo>
                      <a:lnTo>
                        <a:pt x="2921" y="1168"/>
                      </a:lnTo>
                      <a:lnTo>
                        <a:pt x="2917" y="1193"/>
                      </a:lnTo>
                      <a:lnTo>
                        <a:pt x="2914" y="1210"/>
                      </a:lnTo>
                      <a:lnTo>
                        <a:pt x="2914" y="1216"/>
                      </a:lnTo>
                      <a:lnTo>
                        <a:pt x="2923" y="1216"/>
                      </a:lnTo>
                      <a:lnTo>
                        <a:pt x="2949" y="1219"/>
                      </a:lnTo>
                      <a:lnTo>
                        <a:pt x="2988" y="1224"/>
                      </a:lnTo>
                      <a:lnTo>
                        <a:pt x="3034" y="1229"/>
                      </a:lnTo>
                      <a:lnTo>
                        <a:pt x="3082" y="1236"/>
                      </a:lnTo>
                      <a:lnTo>
                        <a:pt x="3132" y="1244"/>
                      </a:lnTo>
                      <a:lnTo>
                        <a:pt x="3155" y="1249"/>
                      </a:lnTo>
                      <a:lnTo>
                        <a:pt x="3175" y="1254"/>
                      </a:lnTo>
                      <a:lnTo>
                        <a:pt x="3194" y="1259"/>
                      </a:lnTo>
                      <a:lnTo>
                        <a:pt x="3208" y="1265"/>
                      </a:lnTo>
                      <a:lnTo>
                        <a:pt x="3234" y="1275"/>
                      </a:lnTo>
                      <a:lnTo>
                        <a:pt x="3257" y="1287"/>
                      </a:lnTo>
                      <a:lnTo>
                        <a:pt x="3279" y="1297"/>
                      </a:lnTo>
                      <a:lnTo>
                        <a:pt x="3299" y="1308"/>
                      </a:lnTo>
                      <a:lnTo>
                        <a:pt x="3323" y="1317"/>
                      </a:lnTo>
                      <a:lnTo>
                        <a:pt x="3348" y="1325"/>
                      </a:lnTo>
                      <a:lnTo>
                        <a:pt x="3362" y="1328"/>
                      </a:lnTo>
                      <a:lnTo>
                        <a:pt x="3377" y="1333"/>
                      </a:lnTo>
                      <a:lnTo>
                        <a:pt x="3394" y="1335"/>
                      </a:lnTo>
                      <a:lnTo>
                        <a:pt x="3412" y="1338"/>
                      </a:lnTo>
                      <a:lnTo>
                        <a:pt x="3433" y="1340"/>
                      </a:lnTo>
                      <a:lnTo>
                        <a:pt x="3451" y="1341"/>
                      </a:lnTo>
                      <a:lnTo>
                        <a:pt x="3470" y="1341"/>
                      </a:lnTo>
                      <a:lnTo>
                        <a:pt x="3487" y="1339"/>
                      </a:lnTo>
                      <a:lnTo>
                        <a:pt x="3505" y="1337"/>
                      </a:lnTo>
                      <a:lnTo>
                        <a:pt x="3522" y="1334"/>
                      </a:lnTo>
                      <a:lnTo>
                        <a:pt x="3537" y="1330"/>
                      </a:lnTo>
                      <a:lnTo>
                        <a:pt x="3552" y="1326"/>
                      </a:lnTo>
                      <a:lnTo>
                        <a:pt x="3579" y="1317"/>
                      </a:lnTo>
                      <a:lnTo>
                        <a:pt x="3600" y="1308"/>
                      </a:lnTo>
                      <a:lnTo>
                        <a:pt x="3616" y="1298"/>
                      </a:lnTo>
                      <a:lnTo>
                        <a:pt x="3628" y="1290"/>
                      </a:lnTo>
                      <a:lnTo>
                        <a:pt x="3633" y="1282"/>
                      </a:lnTo>
                      <a:lnTo>
                        <a:pt x="3639" y="1270"/>
                      </a:lnTo>
                      <a:lnTo>
                        <a:pt x="3641" y="1258"/>
                      </a:lnTo>
                      <a:lnTo>
                        <a:pt x="3639" y="1241"/>
                      </a:lnTo>
                      <a:lnTo>
                        <a:pt x="3635" y="1224"/>
                      </a:lnTo>
                      <a:lnTo>
                        <a:pt x="3626" y="1202"/>
                      </a:lnTo>
                      <a:lnTo>
                        <a:pt x="3615" y="1178"/>
                      </a:lnTo>
                      <a:lnTo>
                        <a:pt x="3598" y="1152"/>
                      </a:lnTo>
                      <a:lnTo>
                        <a:pt x="3589" y="1138"/>
                      </a:lnTo>
                      <a:lnTo>
                        <a:pt x="3576" y="1124"/>
                      </a:lnTo>
                      <a:lnTo>
                        <a:pt x="3561" y="1111"/>
                      </a:lnTo>
                      <a:lnTo>
                        <a:pt x="3546" y="1096"/>
                      </a:lnTo>
                      <a:lnTo>
                        <a:pt x="3513" y="1069"/>
                      </a:lnTo>
                      <a:lnTo>
                        <a:pt x="3479" y="1043"/>
                      </a:lnTo>
                      <a:lnTo>
                        <a:pt x="3446" y="1017"/>
                      </a:lnTo>
                      <a:lnTo>
                        <a:pt x="3418" y="992"/>
                      </a:lnTo>
                      <a:lnTo>
                        <a:pt x="3407" y="980"/>
                      </a:lnTo>
                      <a:lnTo>
                        <a:pt x="3396" y="969"/>
                      </a:lnTo>
                      <a:lnTo>
                        <a:pt x="3390" y="957"/>
                      </a:lnTo>
                      <a:lnTo>
                        <a:pt x="3385" y="946"/>
                      </a:lnTo>
                      <a:lnTo>
                        <a:pt x="3372" y="909"/>
                      </a:lnTo>
                      <a:lnTo>
                        <a:pt x="3348" y="847"/>
                      </a:lnTo>
                      <a:lnTo>
                        <a:pt x="3312" y="766"/>
                      </a:lnTo>
                      <a:lnTo>
                        <a:pt x="3273" y="673"/>
                      </a:lnTo>
                      <a:lnTo>
                        <a:pt x="3255" y="623"/>
                      </a:lnTo>
                      <a:lnTo>
                        <a:pt x="3234" y="572"/>
                      </a:lnTo>
                      <a:lnTo>
                        <a:pt x="3218" y="522"/>
                      </a:lnTo>
                      <a:lnTo>
                        <a:pt x="3199" y="472"/>
                      </a:lnTo>
                      <a:lnTo>
                        <a:pt x="3184" y="423"/>
                      </a:lnTo>
                      <a:lnTo>
                        <a:pt x="3173" y="376"/>
                      </a:lnTo>
                      <a:lnTo>
                        <a:pt x="3162" y="333"/>
                      </a:lnTo>
                      <a:lnTo>
                        <a:pt x="3157" y="293"/>
                      </a:lnTo>
                      <a:lnTo>
                        <a:pt x="3151" y="257"/>
                      </a:lnTo>
                      <a:lnTo>
                        <a:pt x="3144" y="224"/>
                      </a:lnTo>
                      <a:lnTo>
                        <a:pt x="3132" y="193"/>
                      </a:lnTo>
                      <a:lnTo>
                        <a:pt x="3119" y="165"/>
                      </a:lnTo>
                      <a:lnTo>
                        <a:pt x="3105" y="139"/>
                      </a:lnTo>
                      <a:lnTo>
                        <a:pt x="3090" y="116"/>
                      </a:lnTo>
                      <a:lnTo>
                        <a:pt x="3071" y="95"/>
                      </a:lnTo>
                      <a:lnTo>
                        <a:pt x="3053" y="77"/>
                      </a:lnTo>
                      <a:lnTo>
                        <a:pt x="3034" y="60"/>
                      </a:lnTo>
                      <a:lnTo>
                        <a:pt x="3016" y="47"/>
                      </a:lnTo>
                      <a:lnTo>
                        <a:pt x="2997" y="34"/>
                      </a:lnTo>
                      <a:lnTo>
                        <a:pt x="2979" y="25"/>
                      </a:lnTo>
                      <a:lnTo>
                        <a:pt x="2962" y="16"/>
                      </a:lnTo>
                      <a:lnTo>
                        <a:pt x="2945" y="10"/>
                      </a:lnTo>
                      <a:lnTo>
                        <a:pt x="2930" y="6"/>
                      </a:lnTo>
                      <a:lnTo>
                        <a:pt x="2917" y="4"/>
                      </a:lnTo>
                      <a:lnTo>
                        <a:pt x="2893" y="1"/>
                      </a:lnTo>
                      <a:lnTo>
                        <a:pt x="2864" y="0"/>
                      </a:lnTo>
                      <a:lnTo>
                        <a:pt x="2849" y="0"/>
                      </a:lnTo>
                      <a:lnTo>
                        <a:pt x="2832" y="1"/>
                      </a:lnTo>
                      <a:lnTo>
                        <a:pt x="2817" y="2"/>
                      </a:lnTo>
                      <a:lnTo>
                        <a:pt x="2799" y="3"/>
                      </a:lnTo>
                      <a:lnTo>
                        <a:pt x="2782" y="5"/>
                      </a:lnTo>
                      <a:lnTo>
                        <a:pt x="2763" y="8"/>
                      </a:lnTo>
                      <a:lnTo>
                        <a:pt x="2747" y="12"/>
                      </a:lnTo>
                      <a:lnTo>
                        <a:pt x="2728" y="18"/>
                      </a:lnTo>
                      <a:lnTo>
                        <a:pt x="2708" y="23"/>
                      </a:lnTo>
                      <a:lnTo>
                        <a:pt x="2689" y="29"/>
                      </a:lnTo>
                      <a:lnTo>
                        <a:pt x="2669" y="37"/>
                      </a:lnTo>
                      <a:lnTo>
                        <a:pt x="2648" y="46"/>
                      </a:lnTo>
                      <a:lnTo>
                        <a:pt x="2628" y="57"/>
                      </a:lnTo>
                      <a:lnTo>
                        <a:pt x="2606" y="69"/>
                      </a:lnTo>
                      <a:lnTo>
                        <a:pt x="2582" y="85"/>
                      </a:lnTo>
                      <a:lnTo>
                        <a:pt x="2558" y="104"/>
                      </a:lnTo>
                      <a:lnTo>
                        <a:pt x="2532" y="123"/>
                      </a:lnTo>
                      <a:lnTo>
                        <a:pt x="2506" y="145"/>
                      </a:lnTo>
                      <a:lnTo>
                        <a:pt x="2482" y="168"/>
                      </a:lnTo>
                      <a:lnTo>
                        <a:pt x="2456" y="193"/>
                      </a:lnTo>
                      <a:lnTo>
                        <a:pt x="2431" y="219"/>
                      </a:lnTo>
                      <a:lnTo>
                        <a:pt x="2407" y="246"/>
                      </a:lnTo>
                      <a:lnTo>
                        <a:pt x="2385" y="273"/>
                      </a:lnTo>
                      <a:lnTo>
                        <a:pt x="2363" y="301"/>
                      </a:lnTo>
                      <a:lnTo>
                        <a:pt x="2342" y="329"/>
                      </a:lnTo>
                      <a:lnTo>
                        <a:pt x="2324" y="357"/>
                      </a:lnTo>
                      <a:lnTo>
                        <a:pt x="2309" y="385"/>
                      </a:lnTo>
                      <a:lnTo>
                        <a:pt x="2294" y="413"/>
                      </a:lnTo>
                      <a:lnTo>
                        <a:pt x="2268" y="473"/>
                      </a:lnTo>
                      <a:lnTo>
                        <a:pt x="2239" y="541"/>
                      </a:lnTo>
                      <a:lnTo>
                        <a:pt x="2207" y="613"/>
                      </a:lnTo>
                      <a:lnTo>
                        <a:pt x="2177" y="683"/>
                      </a:lnTo>
                      <a:lnTo>
                        <a:pt x="2151" y="747"/>
                      </a:lnTo>
                      <a:lnTo>
                        <a:pt x="2131" y="797"/>
                      </a:lnTo>
                      <a:lnTo>
                        <a:pt x="2116" y="832"/>
                      </a:lnTo>
                      <a:lnTo>
                        <a:pt x="2111" y="844"/>
                      </a:lnTo>
                      <a:close/>
                    </a:path>
                  </a:pathLst>
                </a:custGeom>
                <a:solidFill>
                  <a:srgbClr val="9e7d5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2" name="CustomShape 252"/>
                <p:cNvSpPr/>
                <p:nvPr/>
              </p:nvSpPr>
              <p:spPr>
                <a:xfrm>
                  <a:off x="6876360" y="1436040"/>
                  <a:ext cx="734040" cy="990720"/>
                </a:xfrm>
                <a:custGeom>
                  <a:avLst/>
                  <a:gdLst/>
                  <a:ahLst/>
                  <a:rect l="l" t="t" r="r" b="b"/>
                  <a:pathLst>
                    <a:path w="3596" h="2284">
                      <a:moveTo>
                        <a:pt x="2112" y="852"/>
                      </a:moveTo>
                      <a:lnTo>
                        <a:pt x="2107" y="851"/>
                      </a:lnTo>
                      <a:lnTo>
                        <a:pt x="2092" y="846"/>
                      </a:lnTo>
                      <a:lnTo>
                        <a:pt x="2068" y="841"/>
                      </a:lnTo>
                      <a:lnTo>
                        <a:pt x="2032" y="834"/>
                      </a:lnTo>
                      <a:lnTo>
                        <a:pt x="1990" y="827"/>
                      </a:lnTo>
                      <a:lnTo>
                        <a:pt x="1936" y="819"/>
                      </a:lnTo>
                      <a:lnTo>
                        <a:pt x="1875" y="812"/>
                      </a:lnTo>
                      <a:lnTo>
                        <a:pt x="1802" y="807"/>
                      </a:lnTo>
                      <a:lnTo>
                        <a:pt x="1763" y="804"/>
                      </a:lnTo>
                      <a:lnTo>
                        <a:pt x="1721" y="803"/>
                      </a:lnTo>
                      <a:lnTo>
                        <a:pt x="1674" y="802"/>
                      </a:lnTo>
                      <a:lnTo>
                        <a:pt x="1626" y="802"/>
                      </a:lnTo>
                      <a:lnTo>
                        <a:pt x="1576" y="802"/>
                      </a:lnTo>
                      <a:lnTo>
                        <a:pt x="1524" y="804"/>
                      </a:lnTo>
                      <a:lnTo>
                        <a:pt x="1470" y="806"/>
                      </a:lnTo>
                      <a:lnTo>
                        <a:pt x="1415" y="809"/>
                      </a:lnTo>
                      <a:lnTo>
                        <a:pt x="1357" y="812"/>
                      </a:lnTo>
                      <a:lnTo>
                        <a:pt x="1300" y="817"/>
                      </a:lnTo>
                      <a:lnTo>
                        <a:pt x="1241" y="823"/>
                      </a:lnTo>
                      <a:lnTo>
                        <a:pt x="1181" y="830"/>
                      </a:lnTo>
                      <a:lnTo>
                        <a:pt x="1122" y="837"/>
                      </a:lnTo>
                      <a:lnTo>
                        <a:pt x="1062" y="845"/>
                      </a:lnTo>
                      <a:lnTo>
                        <a:pt x="1005" y="855"/>
                      </a:lnTo>
                      <a:lnTo>
                        <a:pt x="946" y="865"/>
                      </a:lnTo>
                      <a:lnTo>
                        <a:pt x="890" y="877"/>
                      </a:lnTo>
                      <a:lnTo>
                        <a:pt x="836" y="889"/>
                      </a:lnTo>
                      <a:lnTo>
                        <a:pt x="784" y="901"/>
                      </a:lnTo>
                      <a:lnTo>
                        <a:pt x="736" y="916"/>
                      </a:lnTo>
                      <a:lnTo>
                        <a:pt x="688" y="930"/>
                      </a:lnTo>
                      <a:lnTo>
                        <a:pt x="643" y="945"/>
                      </a:lnTo>
                      <a:lnTo>
                        <a:pt x="603" y="962"/>
                      </a:lnTo>
                      <a:lnTo>
                        <a:pt x="562" y="978"/>
                      </a:lnTo>
                      <a:lnTo>
                        <a:pt x="523" y="996"/>
                      </a:lnTo>
                      <a:lnTo>
                        <a:pt x="486" y="1013"/>
                      </a:lnTo>
                      <a:lnTo>
                        <a:pt x="451" y="1032"/>
                      </a:lnTo>
                      <a:lnTo>
                        <a:pt x="417" y="1052"/>
                      </a:lnTo>
                      <a:lnTo>
                        <a:pt x="384" y="1071"/>
                      </a:lnTo>
                      <a:lnTo>
                        <a:pt x="352" y="1091"/>
                      </a:lnTo>
                      <a:lnTo>
                        <a:pt x="323" y="1112"/>
                      </a:lnTo>
                      <a:lnTo>
                        <a:pt x="293" y="1133"/>
                      </a:lnTo>
                      <a:lnTo>
                        <a:pt x="265" y="1154"/>
                      </a:lnTo>
                      <a:lnTo>
                        <a:pt x="239" y="1176"/>
                      </a:lnTo>
                      <a:lnTo>
                        <a:pt x="213" y="1199"/>
                      </a:lnTo>
                      <a:lnTo>
                        <a:pt x="189" y="1223"/>
                      </a:lnTo>
                      <a:lnTo>
                        <a:pt x="167" y="1247"/>
                      </a:lnTo>
                      <a:lnTo>
                        <a:pt x="146" y="1271"/>
                      </a:lnTo>
                      <a:lnTo>
                        <a:pt x="126" y="1295"/>
                      </a:lnTo>
                      <a:lnTo>
                        <a:pt x="107" y="1320"/>
                      </a:lnTo>
                      <a:lnTo>
                        <a:pt x="91" y="1345"/>
                      </a:lnTo>
                      <a:lnTo>
                        <a:pt x="76" y="1370"/>
                      </a:lnTo>
                      <a:lnTo>
                        <a:pt x="61" y="1395"/>
                      </a:lnTo>
                      <a:lnTo>
                        <a:pt x="48" y="1419"/>
                      </a:lnTo>
                      <a:lnTo>
                        <a:pt x="37" y="1444"/>
                      </a:lnTo>
                      <a:lnTo>
                        <a:pt x="28" y="1468"/>
                      </a:lnTo>
                      <a:lnTo>
                        <a:pt x="20" y="1491"/>
                      </a:lnTo>
                      <a:lnTo>
                        <a:pt x="15" y="1515"/>
                      </a:lnTo>
                      <a:lnTo>
                        <a:pt x="9" y="1539"/>
                      </a:lnTo>
                      <a:lnTo>
                        <a:pt x="6" y="1564"/>
                      </a:lnTo>
                      <a:lnTo>
                        <a:pt x="2" y="1589"/>
                      </a:lnTo>
                      <a:lnTo>
                        <a:pt x="0" y="1615"/>
                      </a:lnTo>
                      <a:lnTo>
                        <a:pt x="0" y="1642"/>
                      </a:lnTo>
                      <a:lnTo>
                        <a:pt x="2" y="1668"/>
                      </a:lnTo>
                      <a:lnTo>
                        <a:pt x="4" y="1695"/>
                      </a:lnTo>
                      <a:lnTo>
                        <a:pt x="7" y="1722"/>
                      </a:lnTo>
                      <a:lnTo>
                        <a:pt x="13" y="1749"/>
                      </a:lnTo>
                      <a:lnTo>
                        <a:pt x="20" y="1775"/>
                      </a:lnTo>
                      <a:lnTo>
                        <a:pt x="28" y="1801"/>
                      </a:lnTo>
                      <a:lnTo>
                        <a:pt x="39" y="1826"/>
                      </a:lnTo>
                      <a:lnTo>
                        <a:pt x="50" y="1850"/>
                      </a:lnTo>
                      <a:lnTo>
                        <a:pt x="65" y="1874"/>
                      </a:lnTo>
                      <a:lnTo>
                        <a:pt x="80" y="1897"/>
                      </a:lnTo>
                      <a:lnTo>
                        <a:pt x="96" y="1919"/>
                      </a:lnTo>
                      <a:lnTo>
                        <a:pt x="133" y="1959"/>
                      </a:lnTo>
                      <a:lnTo>
                        <a:pt x="171" y="1995"/>
                      </a:lnTo>
                      <a:lnTo>
                        <a:pt x="189" y="2013"/>
                      </a:lnTo>
                      <a:lnTo>
                        <a:pt x="209" y="2030"/>
                      </a:lnTo>
                      <a:lnTo>
                        <a:pt x="230" y="2045"/>
                      </a:lnTo>
                      <a:lnTo>
                        <a:pt x="252" y="2061"/>
                      </a:lnTo>
                      <a:lnTo>
                        <a:pt x="274" y="2076"/>
                      </a:lnTo>
                      <a:lnTo>
                        <a:pt x="298" y="2091"/>
                      </a:lnTo>
                      <a:lnTo>
                        <a:pt x="323" y="2104"/>
                      </a:lnTo>
                      <a:lnTo>
                        <a:pt x="349" y="2118"/>
                      </a:lnTo>
                      <a:lnTo>
                        <a:pt x="376" y="2131"/>
                      </a:lnTo>
                      <a:lnTo>
                        <a:pt x="406" y="2144"/>
                      </a:lnTo>
                      <a:lnTo>
                        <a:pt x="438" y="2156"/>
                      </a:lnTo>
                      <a:lnTo>
                        <a:pt x="471" y="2169"/>
                      </a:lnTo>
                      <a:lnTo>
                        <a:pt x="504" y="2180"/>
                      </a:lnTo>
                      <a:lnTo>
                        <a:pt x="540" y="2192"/>
                      </a:lnTo>
                      <a:lnTo>
                        <a:pt x="575" y="2202"/>
                      </a:lnTo>
                      <a:lnTo>
                        <a:pt x="610" y="2211"/>
                      </a:lnTo>
                      <a:lnTo>
                        <a:pt x="649" y="2221"/>
                      </a:lnTo>
                      <a:lnTo>
                        <a:pt x="688" y="2230"/>
                      </a:lnTo>
                      <a:lnTo>
                        <a:pt x="731" y="2238"/>
                      </a:lnTo>
                      <a:lnTo>
                        <a:pt x="775" y="2245"/>
                      </a:lnTo>
                      <a:lnTo>
                        <a:pt x="823" y="2252"/>
                      </a:lnTo>
                      <a:lnTo>
                        <a:pt x="875" y="2258"/>
                      </a:lnTo>
                      <a:lnTo>
                        <a:pt x="931" y="2263"/>
                      </a:lnTo>
                      <a:lnTo>
                        <a:pt x="990" y="2268"/>
                      </a:lnTo>
                      <a:lnTo>
                        <a:pt x="1057" y="2272"/>
                      </a:lnTo>
                      <a:lnTo>
                        <a:pt x="1127" y="2276"/>
                      </a:lnTo>
                      <a:lnTo>
                        <a:pt x="1203" y="2279"/>
                      </a:lnTo>
                      <a:lnTo>
                        <a:pt x="1287" y="2280"/>
                      </a:lnTo>
                      <a:lnTo>
                        <a:pt x="1444" y="2283"/>
                      </a:lnTo>
                      <a:lnTo>
                        <a:pt x="1574" y="2284"/>
                      </a:lnTo>
                      <a:lnTo>
                        <a:pt x="1680" y="2284"/>
                      </a:lnTo>
                      <a:lnTo>
                        <a:pt x="1767" y="2283"/>
                      </a:lnTo>
                      <a:lnTo>
                        <a:pt x="1841" y="2281"/>
                      </a:lnTo>
                      <a:lnTo>
                        <a:pt x="1910" y="2277"/>
                      </a:lnTo>
                      <a:lnTo>
                        <a:pt x="1977" y="2270"/>
                      </a:lnTo>
                      <a:lnTo>
                        <a:pt x="2045" y="2264"/>
                      </a:lnTo>
                      <a:lnTo>
                        <a:pt x="2064" y="2261"/>
                      </a:lnTo>
                      <a:lnTo>
                        <a:pt x="2082" y="2258"/>
                      </a:lnTo>
                      <a:lnTo>
                        <a:pt x="2101" y="2255"/>
                      </a:lnTo>
                      <a:lnTo>
                        <a:pt x="2119" y="2251"/>
                      </a:lnTo>
                      <a:lnTo>
                        <a:pt x="2153" y="2241"/>
                      </a:lnTo>
                      <a:lnTo>
                        <a:pt x="2186" y="2230"/>
                      </a:lnTo>
                      <a:lnTo>
                        <a:pt x="2220" y="2217"/>
                      </a:lnTo>
                      <a:lnTo>
                        <a:pt x="2249" y="2204"/>
                      </a:lnTo>
                      <a:lnTo>
                        <a:pt x="2277" y="2190"/>
                      </a:lnTo>
                      <a:lnTo>
                        <a:pt x="2303" y="2176"/>
                      </a:lnTo>
                      <a:lnTo>
                        <a:pt x="2349" y="2149"/>
                      </a:lnTo>
                      <a:lnTo>
                        <a:pt x="2385" y="2126"/>
                      </a:lnTo>
                      <a:lnTo>
                        <a:pt x="2405" y="2111"/>
                      </a:lnTo>
                      <a:lnTo>
                        <a:pt x="2414" y="2104"/>
                      </a:lnTo>
                      <a:lnTo>
                        <a:pt x="2292" y="1990"/>
                      </a:lnTo>
                      <a:lnTo>
                        <a:pt x="2285" y="1988"/>
                      </a:lnTo>
                      <a:lnTo>
                        <a:pt x="2264" y="1983"/>
                      </a:lnTo>
                      <a:lnTo>
                        <a:pt x="2234" y="1976"/>
                      </a:lnTo>
                      <a:lnTo>
                        <a:pt x="2196" y="1967"/>
                      </a:lnTo>
                      <a:lnTo>
                        <a:pt x="2153" y="1960"/>
                      </a:lnTo>
                      <a:lnTo>
                        <a:pt x="2108" y="1954"/>
                      </a:lnTo>
                      <a:lnTo>
                        <a:pt x="2086" y="1951"/>
                      </a:lnTo>
                      <a:lnTo>
                        <a:pt x="2064" y="1950"/>
                      </a:lnTo>
                      <a:lnTo>
                        <a:pt x="2042" y="1949"/>
                      </a:lnTo>
                      <a:lnTo>
                        <a:pt x="2023" y="1950"/>
                      </a:lnTo>
                      <a:lnTo>
                        <a:pt x="2001" y="1952"/>
                      </a:lnTo>
                      <a:lnTo>
                        <a:pt x="1973" y="1957"/>
                      </a:lnTo>
                      <a:lnTo>
                        <a:pt x="1940" y="1963"/>
                      </a:lnTo>
                      <a:lnTo>
                        <a:pt x="1904" y="1971"/>
                      </a:lnTo>
                      <a:lnTo>
                        <a:pt x="1821" y="1990"/>
                      </a:lnTo>
                      <a:lnTo>
                        <a:pt x="1730" y="2013"/>
                      </a:lnTo>
                      <a:lnTo>
                        <a:pt x="1637" y="2035"/>
                      </a:lnTo>
                      <a:lnTo>
                        <a:pt x="1545" y="2055"/>
                      </a:lnTo>
                      <a:lnTo>
                        <a:pt x="1500" y="2063"/>
                      </a:lnTo>
                      <a:lnTo>
                        <a:pt x="1459" y="2069"/>
                      </a:lnTo>
                      <a:lnTo>
                        <a:pt x="1420" y="2074"/>
                      </a:lnTo>
                      <a:lnTo>
                        <a:pt x="1385" y="2076"/>
                      </a:lnTo>
                      <a:lnTo>
                        <a:pt x="1309" y="2078"/>
                      </a:lnTo>
                      <a:lnTo>
                        <a:pt x="1216" y="2081"/>
                      </a:lnTo>
                      <a:lnTo>
                        <a:pt x="1164" y="2081"/>
                      </a:lnTo>
                      <a:lnTo>
                        <a:pt x="1113" y="2079"/>
                      </a:lnTo>
                      <a:lnTo>
                        <a:pt x="1057" y="2077"/>
                      </a:lnTo>
                      <a:lnTo>
                        <a:pt x="1003" y="2075"/>
                      </a:lnTo>
                      <a:lnTo>
                        <a:pt x="948" y="2071"/>
                      </a:lnTo>
                      <a:lnTo>
                        <a:pt x="892" y="2065"/>
                      </a:lnTo>
                      <a:lnTo>
                        <a:pt x="838" y="2058"/>
                      </a:lnTo>
                      <a:lnTo>
                        <a:pt x="786" y="2048"/>
                      </a:lnTo>
                      <a:lnTo>
                        <a:pt x="760" y="2043"/>
                      </a:lnTo>
                      <a:lnTo>
                        <a:pt x="736" y="2037"/>
                      </a:lnTo>
                      <a:lnTo>
                        <a:pt x="712" y="2031"/>
                      </a:lnTo>
                      <a:lnTo>
                        <a:pt x="690" y="2023"/>
                      </a:lnTo>
                      <a:lnTo>
                        <a:pt x="668" y="2016"/>
                      </a:lnTo>
                      <a:lnTo>
                        <a:pt x="647" y="2008"/>
                      </a:lnTo>
                      <a:lnTo>
                        <a:pt x="627" y="1999"/>
                      </a:lnTo>
                      <a:lnTo>
                        <a:pt x="608" y="1989"/>
                      </a:lnTo>
                      <a:lnTo>
                        <a:pt x="573" y="1970"/>
                      </a:lnTo>
                      <a:lnTo>
                        <a:pt x="541" y="1950"/>
                      </a:lnTo>
                      <a:lnTo>
                        <a:pt x="512" y="1929"/>
                      </a:lnTo>
                      <a:lnTo>
                        <a:pt x="484" y="1908"/>
                      </a:lnTo>
                      <a:lnTo>
                        <a:pt x="460" y="1888"/>
                      </a:lnTo>
                      <a:lnTo>
                        <a:pt x="438" y="1867"/>
                      </a:lnTo>
                      <a:lnTo>
                        <a:pt x="417" y="1845"/>
                      </a:lnTo>
                      <a:lnTo>
                        <a:pt x="399" y="1822"/>
                      </a:lnTo>
                      <a:lnTo>
                        <a:pt x="384" y="1799"/>
                      </a:lnTo>
                      <a:lnTo>
                        <a:pt x="371" y="1776"/>
                      </a:lnTo>
                      <a:lnTo>
                        <a:pt x="360" y="1751"/>
                      </a:lnTo>
                      <a:lnTo>
                        <a:pt x="350" y="1725"/>
                      </a:lnTo>
                      <a:lnTo>
                        <a:pt x="345" y="1699"/>
                      </a:lnTo>
                      <a:lnTo>
                        <a:pt x="339" y="1671"/>
                      </a:lnTo>
                      <a:lnTo>
                        <a:pt x="337" y="1642"/>
                      </a:lnTo>
                      <a:lnTo>
                        <a:pt x="337" y="1611"/>
                      </a:lnTo>
                      <a:lnTo>
                        <a:pt x="339" y="1580"/>
                      </a:lnTo>
                      <a:lnTo>
                        <a:pt x="345" y="1549"/>
                      </a:lnTo>
                      <a:lnTo>
                        <a:pt x="354" y="1517"/>
                      </a:lnTo>
                      <a:lnTo>
                        <a:pt x="365" y="1487"/>
                      </a:lnTo>
                      <a:lnTo>
                        <a:pt x="382" y="1457"/>
                      </a:lnTo>
                      <a:lnTo>
                        <a:pt x="399" y="1427"/>
                      </a:lnTo>
                      <a:lnTo>
                        <a:pt x="419" y="1398"/>
                      </a:lnTo>
                      <a:lnTo>
                        <a:pt x="443" y="1370"/>
                      </a:lnTo>
                      <a:lnTo>
                        <a:pt x="467" y="1343"/>
                      </a:lnTo>
                      <a:lnTo>
                        <a:pt x="495" y="1317"/>
                      </a:lnTo>
                      <a:lnTo>
                        <a:pt x="525" y="1291"/>
                      </a:lnTo>
                      <a:lnTo>
                        <a:pt x="554" y="1267"/>
                      </a:lnTo>
                      <a:lnTo>
                        <a:pt x="588" y="1245"/>
                      </a:lnTo>
                      <a:lnTo>
                        <a:pt x="621" y="1224"/>
                      </a:lnTo>
                      <a:lnTo>
                        <a:pt x="655" y="1204"/>
                      </a:lnTo>
                      <a:lnTo>
                        <a:pt x="690" y="1186"/>
                      </a:lnTo>
                      <a:lnTo>
                        <a:pt x="727" y="1169"/>
                      </a:lnTo>
                      <a:lnTo>
                        <a:pt x="766" y="1153"/>
                      </a:lnTo>
                      <a:lnTo>
                        <a:pt x="808" y="1139"/>
                      </a:lnTo>
                      <a:lnTo>
                        <a:pt x="851" y="1125"/>
                      </a:lnTo>
                      <a:lnTo>
                        <a:pt x="894" y="1113"/>
                      </a:lnTo>
                      <a:lnTo>
                        <a:pt x="940" y="1102"/>
                      </a:lnTo>
                      <a:lnTo>
                        <a:pt x="986" y="1091"/>
                      </a:lnTo>
                      <a:lnTo>
                        <a:pt x="1033" y="1082"/>
                      </a:lnTo>
                      <a:lnTo>
                        <a:pt x="1081" y="1074"/>
                      </a:lnTo>
                      <a:lnTo>
                        <a:pt x="1127" y="1067"/>
                      </a:lnTo>
                      <a:lnTo>
                        <a:pt x="1176" y="1061"/>
                      </a:lnTo>
                      <a:lnTo>
                        <a:pt x="1224" y="1056"/>
                      </a:lnTo>
                      <a:lnTo>
                        <a:pt x="1270" y="1053"/>
                      </a:lnTo>
                      <a:lnTo>
                        <a:pt x="1317" y="1050"/>
                      </a:lnTo>
                      <a:lnTo>
                        <a:pt x="1363" y="1048"/>
                      </a:lnTo>
                      <a:lnTo>
                        <a:pt x="1407" y="1048"/>
                      </a:lnTo>
                      <a:lnTo>
                        <a:pt x="1450" y="1048"/>
                      </a:lnTo>
                      <a:lnTo>
                        <a:pt x="1491" y="1050"/>
                      </a:lnTo>
                      <a:lnTo>
                        <a:pt x="1530" y="1051"/>
                      </a:lnTo>
                      <a:lnTo>
                        <a:pt x="1567" y="1054"/>
                      </a:lnTo>
                      <a:lnTo>
                        <a:pt x="1602" y="1057"/>
                      </a:lnTo>
                      <a:lnTo>
                        <a:pt x="1636" y="1061"/>
                      </a:lnTo>
                      <a:lnTo>
                        <a:pt x="1665" y="1066"/>
                      </a:lnTo>
                      <a:lnTo>
                        <a:pt x="1695" y="1071"/>
                      </a:lnTo>
                      <a:lnTo>
                        <a:pt x="1723" y="1077"/>
                      </a:lnTo>
                      <a:lnTo>
                        <a:pt x="1747" y="1083"/>
                      </a:lnTo>
                      <a:lnTo>
                        <a:pt x="1769" y="1089"/>
                      </a:lnTo>
                      <a:lnTo>
                        <a:pt x="1791" y="1096"/>
                      </a:lnTo>
                      <a:lnTo>
                        <a:pt x="1810" y="1104"/>
                      </a:lnTo>
                      <a:lnTo>
                        <a:pt x="1827" y="1111"/>
                      </a:lnTo>
                      <a:lnTo>
                        <a:pt x="1843" y="1118"/>
                      </a:lnTo>
                      <a:lnTo>
                        <a:pt x="1856" y="1126"/>
                      </a:lnTo>
                      <a:lnTo>
                        <a:pt x="1880" y="1142"/>
                      </a:lnTo>
                      <a:lnTo>
                        <a:pt x="1906" y="1158"/>
                      </a:lnTo>
                      <a:lnTo>
                        <a:pt x="1934" y="1173"/>
                      </a:lnTo>
                      <a:lnTo>
                        <a:pt x="1958" y="1187"/>
                      </a:lnTo>
                      <a:lnTo>
                        <a:pt x="1980" y="1198"/>
                      </a:lnTo>
                      <a:lnTo>
                        <a:pt x="1997" y="1207"/>
                      </a:lnTo>
                      <a:lnTo>
                        <a:pt x="2010" y="1214"/>
                      </a:lnTo>
                      <a:lnTo>
                        <a:pt x="2014" y="1216"/>
                      </a:lnTo>
                      <a:lnTo>
                        <a:pt x="2029" y="1217"/>
                      </a:lnTo>
                      <a:lnTo>
                        <a:pt x="2051" y="1216"/>
                      </a:lnTo>
                      <a:lnTo>
                        <a:pt x="2079" y="1215"/>
                      </a:lnTo>
                      <a:lnTo>
                        <a:pt x="2112" y="1213"/>
                      </a:lnTo>
                      <a:lnTo>
                        <a:pt x="2188" y="1205"/>
                      </a:lnTo>
                      <a:lnTo>
                        <a:pt x="2270" y="1195"/>
                      </a:lnTo>
                      <a:lnTo>
                        <a:pt x="2310" y="1189"/>
                      </a:lnTo>
                      <a:lnTo>
                        <a:pt x="2349" y="1182"/>
                      </a:lnTo>
                      <a:lnTo>
                        <a:pt x="2388" y="1176"/>
                      </a:lnTo>
                      <a:lnTo>
                        <a:pt x="2422" y="1169"/>
                      </a:lnTo>
                      <a:lnTo>
                        <a:pt x="2450" y="1162"/>
                      </a:lnTo>
                      <a:lnTo>
                        <a:pt x="2474" y="1154"/>
                      </a:lnTo>
                      <a:lnTo>
                        <a:pt x="2483" y="1150"/>
                      </a:lnTo>
                      <a:lnTo>
                        <a:pt x="2492" y="1146"/>
                      </a:lnTo>
                      <a:lnTo>
                        <a:pt x="2498" y="1143"/>
                      </a:lnTo>
                      <a:lnTo>
                        <a:pt x="2501" y="1139"/>
                      </a:lnTo>
                      <a:lnTo>
                        <a:pt x="2509" y="1124"/>
                      </a:lnTo>
                      <a:lnTo>
                        <a:pt x="2516" y="1106"/>
                      </a:lnTo>
                      <a:lnTo>
                        <a:pt x="2520" y="1084"/>
                      </a:lnTo>
                      <a:lnTo>
                        <a:pt x="2524" y="1059"/>
                      </a:lnTo>
                      <a:lnTo>
                        <a:pt x="2527" y="1004"/>
                      </a:lnTo>
                      <a:lnTo>
                        <a:pt x="2527" y="942"/>
                      </a:lnTo>
                      <a:lnTo>
                        <a:pt x="2526" y="878"/>
                      </a:lnTo>
                      <a:lnTo>
                        <a:pt x="2524" y="814"/>
                      </a:lnTo>
                      <a:lnTo>
                        <a:pt x="2526" y="784"/>
                      </a:lnTo>
                      <a:lnTo>
                        <a:pt x="2526" y="755"/>
                      </a:lnTo>
                      <a:lnTo>
                        <a:pt x="2529" y="728"/>
                      </a:lnTo>
                      <a:lnTo>
                        <a:pt x="2531" y="704"/>
                      </a:lnTo>
                      <a:lnTo>
                        <a:pt x="2537" y="666"/>
                      </a:lnTo>
                      <a:lnTo>
                        <a:pt x="2544" y="629"/>
                      </a:lnTo>
                      <a:lnTo>
                        <a:pt x="2555" y="591"/>
                      </a:lnTo>
                      <a:lnTo>
                        <a:pt x="2568" y="557"/>
                      </a:lnTo>
                      <a:lnTo>
                        <a:pt x="2585" y="523"/>
                      </a:lnTo>
                      <a:lnTo>
                        <a:pt x="2602" y="491"/>
                      </a:lnTo>
                      <a:lnTo>
                        <a:pt x="2620" y="462"/>
                      </a:lnTo>
                      <a:lnTo>
                        <a:pt x="2637" y="434"/>
                      </a:lnTo>
                      <a:lnTo>
                        <a:pt x="2655" y="409"/>
                      </a:lnTo>
                      <a:lnTo>
                        <a:pt x="2672" y="386"/>
                      </a:lnTo>
                      <a:lnTo>
                        <a:pt x="2689" y="366"/>
                      </a:lnTo>
                      <a:lnTo>
                        <a:pt x="2704" y="350"/>
                      </a:lnTo>
                      <a:lnTo>
                        <a:pt x="2724" y="326"/>
                      </a:lnTo>
                      <a:lnTo>
                        <a:pt x="2733" y="319"/>
                      </a:lnTo>
                      <a:lnTo>
                        <a:pt x="2733" y="332"/>
                      </a:lnTo>
                      <a:lnTo>
                        <a:pt x="2737" y="369"/>
                      </a:lnTo>
                      <a:lnTo>
                        <a:pt x="2741" y="424"/>
                      </a:lnTo>
                      <a:lnTo>
                        <a:pt x="2748" y="491"/>
                      </a:lnTo>
                      <a:lnTo>
                        <a:pt x="2757" y="561"/>
                      </a:lnTo>
                      <a:lnTo>
                        <a:pt x="2769" y="632"/>
                      </a:lnTo>
                      <a:lnTo>
                        <a:pt x="2774" y="665"/>
                      </a:lnTo>
                      <a:lnTo>
                        <a:pt x="2782" y="695"/>
                      </a:lnTo>
                      <a:lnTo>
                        <a:pt x="2789" y="722"/>
                      </a:lnTo>
                      <a:lnTo>
                        <a:pt x="2798" y="745"/>
                      </a:lnTo>
                      <a:lnTo>
                        <a:pt x="2807" y="766"/>
                      </a:lnTo>
                      <a:lnTo>
                        <a:pt x="2817" y="786"/>
                      </a:lnTo>
                      <a:lnTo>
                        <a:pt x="2828" y="806"/>
                      </a:lnTo>
                      <a:lnTo>
                        <a:pt x="2839" y="825"/>
                      </a:lnTo>
                      <a:lnTo>
                        <a:pt x="2865" y="862"/>
                      </a:lnTo>
                      <a:lnTo>
                        <a:pt x="2889" y="897"/>
                      </a:lnTo>
                      <a:lnTo>
                        <a:pt x="2913" y="929"/>
                      </a:lnTo>
                      <a:lnTo>
                        <a:pt x="2932" y="958"/>
                      </a:lnTo>
                      <a:lnTo>
                        <a:pt x="2939" y="972"/>
                      </a:lnTo>
                      <a:lnTo>
                        <a:pt x="2945" y="984"/>
                      </a:lnTo>
                      <a:lnTo>
                        <a:pt x="2948" y="997"/>
                      </a:lnTo>
                      <a:lnTo>
                        <a:pt x="2948" y="1007"/>
                      </a:lnTo>
                      <a:lnTo>
                        <a:pt x="2948" y="1032"/>
                      </a:lnTo>
                      <a:lnTo>
                        <a:pt x="2945" y="1062"/>
                      </a:lnTo>
                      <a:lnTo>
                        <a:pt x="2939" y="1095"/>
                      </a:lnTo>
                      <a:lnTo>
                        <a:pt x="2934" y="1127"/>
                      </a:lnTo>
                      <a:lnTo>
                        <a:pt x="2926" y="1159"/>
                      </a:lnTo>
                      <a:lnTo>
                        <a:pt x="2921" y="1183"/>
                      </a:lnTo>
                      <a:lnTo>
                        <a:pt x="2917" y="1201"/>
                      </a:lnTo>
                      <a:lnTo>
                        <a:pt x="2917" y="1207"/>
                      </a:lnTo>
                      <a:lnTo>
                        <a:pt x="2924" y="1207"/>
                      </a:lnTo>
                      <a:lnTo>
                        <a:pt x="2947" y="1209"/>
                      </a:lnTo>
                      <a:lnTo>
                        <a:pt x="2980" y="1213"/>
                      </a:lnTo>
                      <a:lnTo>
                        <a:pt x="3019" y="1217"/>
                      </a:lnTo>
                      <a:lnTo>
                        <a:pt x="3062" y="1223"/>
                      </a:lnTo>
                      <a:lnTo>
                        <a:pt x="3106" y="1230"/>
                      </a:lnTo>
                      <a:lnTo>
                        <a:pt x="3126" y="1234"/>
                      </a:lnTo>
                      <a:lnTo>
                        <a:pt x="3145" y="1238"/>
                      </a:lnTo>
                      <a:lnTo>
                        <a:pt x="3164" y="1244"/>
                      </a:lnTo>
                      <a:lnTo>
                        <a:pt x="3178" y="1249"/>
                      </a:lnTo>
                      <a:lnTo>
                        <a:pt x="3206" y="1260"/>
                      </a:lnTo>
                      <a:lnTo>
                        <a:pt x="3232" y="1271"/>
                      </a:lnTo>
                      <a:lnTo>
                        <a:pt x="3254" y="1281"/>
                      </a:lnTo>
                      <a:lnTo>
                        <a:pt x="3277" y="1291"/>
                      </a:lnTo>
                      <a:lnTo>
                        <a:pt x="3301" y="1301"/>
                      </a:lnTo>
                      <a:lnTo>
                        <a:pt x="3327" y="1309"/>
                      </a:lnTo>
                      <a:lnTo>
                        <a:pt x="3342" y="1312"/>
                      </a:lnTo>
                      <a:lnTo>
                        <a:pt x="3358" y="1316"/>
                      </a:lnTo>
                      <a:lnTo>
                        <a:pt x="3375" y="1319"/>
                      </a:lnTo>
                      <a:lnTo>
                        <a:pt x="3393" y="1322"/>
                      </a:lnTo>
                      <a:lnTo>
                        <a:pt x="3412" y="1323"/>
                      </a:lnTo>
                      <a:lnTo>
                        <a:pt x="3431" y="1325"/>
                      </a:lnTo>
                      <a:lnTo>
                        <a:pt x="3447" y="1325"/>
                      </a:lnTo>
                      <a:lnTo>
                        <a:pt x="3464" y="1323"/>
                      </a:lnTo>
                      <a:lnTo>
                        <a:pt x="3479" y="1321"/>
                      </a:lnTo>
                      <a:lnTo>
                        <a:pt x="3494" y="1318"/>
                      </a:lnTo>
                      <a:lnTo>
                        <a:pt x="3507" y="1315"/>
                      </a:lnTo>
                      <a:lnTo>
                        <a:pt x="3520" y="1311"/>
                      </a:lnTo>
                      <a:lnTo>
                        <a:pt x="3542" y="1302"/>
                      </a:lnTo>
                      <a:lnTo>
                        <a:pt x="3560" y="1292"/>
                      </a:lnTo>
                      <a:lnTo>
                        <a:pt x="3575" y="1283"/>
                      </a:lnTo>
                      <a:lnTo>
                        <a:pt x="3584" y="1275"/>
                      </a:lnTo>
                      <a:lnTo>
                        <a:pt x="3590" y="1267"/>
                      </a:lnTo>
                      <a:lnTo>
                        <a:pt x="3594" y="1257"/>
                      </a:lnTo>
                      <a:lnTo>
                        <a:pt x="3596" y="1245"/>
                      </a:lnTo>
                      <a:lnTo>
                        <a:pt x="3594" y="1231"/>
                      </a:lnTo>
                      <a:lnTo>
                        <a:pt x="3590" y="1214"/>
                      </a:lnTo>
                      <a:lnTo>
                        <a:pt x="3581" y="1194"/>
                      </a:lnTo>
                      <a:lnTo>
                        <a:pt x="3570" y="1171"/>
                      </a:lnTo>
                      <a:lnTo>
                        <a:pt x="3553" y="1145"/>
                      </a:lnTo>
                      <a:lnTo>
                        <a:pt x="3542" y="1132"/>
                      </a:lnTo>
                      <a:lnTo>
                        <a:pt x="3531" y="1118"/>
                      </a:lnTo>
                      <a:lnTo>
                        <a:pt x="3516" y="1104"/>
                      </a:lnTo>
                      <a:lnTo>
                        <a:pt x="3501" y="1091"/>
                      </a:lnTo>
                      <a:lnTo>
                        <a:pt x="3468" y="1064"/>
                      </a:lnTo>
                      <a:lnTo>
                        <a:pt x="3432" y="1039"/>
                      </a:lnTo>
                      <a:lnTo>
                        <a:pt x="3399" y="1014"/>
                      </a:lnTo>
                      <a:lnTo>
                        <a:pt x="3371" y="991"/>
                      </a:lnTo>
                      <a:lnTo>
                        <a:pt x="3360" y="979"/>
                      </a:lnTo>
                      <a:lnTo>
                        <a:pt x="3349" y="968"/>
                      </a:lnTo>
                      <a:lnTo>
                        <a:pt x="3343" y="956"/>
                      </a:lnTo>
                      <a:lnTo>
                        <a:pt x="3338" y="946"/>
                      </a:lnTo>
                      <a:lnTo>
                        <a:pt x="3325" y="911"/>
                      </a:lnTo>
                      <a:lnTo>
                        <a:pt x="3299" y="852"/>
                      </a:lnTo>
                      <a:lnTo>
                        <a:pt x="3265" y="775"/>
                      </a:lnTo>
                      <a:lnTo>
                        <a:pt x="3227" y="686"/>
                      </a:lnTo>
                      <a:lnTo>
                        <a:pt x="3206" y="638"/>
                      </a:lnTo>
                      <a:lnTo>
                        <a:pt x="3188" y="590"/>
                      </a:lnTo>
                      <a:lnTo>
                        <a:pt x="3169" y="542"/>
                      </a:lnTo>
                      <a:lnTo>
                        <a:pt x="3152" y="494"/>
                      </a:lnTo>
                      <a:lnTo>
                        <a:pt x="3139" y="447"/>
                      </a:lnTo>
                      <a:lnTo>
                        <a:pt x="3126" y="403"/>
                      </a:lnTo>
                      <a:lnTo>
                        <a:pt x="3119" y="360"/>
                      </a:lnTo>
                      <a:lnTo>
                        <a:pt x="3113" y="321"/>
                      </a:lnTo>
                      <a:lnTo>
                        <a:pt x="3110" y="285"/>
                      </a:lnTo>
                      <a:lnTo>
                        <a:pt x="3102" y="251"/>
                      </a:lnTo>
                      <a:lnTo>
                        <a:pt x="3093" y="219"/>
                      </a:lnTo>
                      <a:lnTo>
                        <a:pt x="3082" y="189"/>
                      </a:lnTo>
                      <a:lnTo>
                        <a:pt x="3069" y="162"/>
                      </a:lnTo>
                      <a:lnTo>
                        <a:pt x="3056" y="136"/>
                      </a:lnTo>
                      <a:lnTo>
                        <a:pt x="3039" y="112"/>
                      </a:lnTo>
                      <a:lnTo>
                        <a:pt x="3024" y="91"/>
                      </a:lnTo>
                      <a:lnTo>
                        <a:pt x="3008" y="73"/>
                      </a:lnTo>
                      <a:lnTo>
                        <a:pt x="2991" y="56"/>
                      </a:lnTo>
                      <a:lnTo>
                        <a:pt x="2974" y="42"/>
                      </a:lnTo>
                      <a:lnTo>
                        <a:pt x="2958" y="29"/>
                      </a:lnTo>
                      <a:lnTo>
                        <a:pt x="2941" y="20"/>
                      </a:lnTo>
                      <a:lnTo>
                        <a:pt x="2926" y="12"/>
                      </a:lnTo>
                      <a:lnTo>
                        <a:pt x="2911" y="7"/>
                      </a:lnTo>
                      <a:lnTo>
                        <a:pt x="2898" y="4"/>
                      </a:lnTo>
                      <a:lnTo>
                        <a:pt x="2874" y="1"/>
                      </a:lnTo>
                      <a:lnTo>
                        <a:pt x="2846" y="0"/>
                      </a:lnTo>
                      <a:lnTo>
                        <a:pt x="2832" y="0"/>
                      </a:lnTo>
                      <a:lnTo>
                        <a:pt x="2817" y="0"/>
                      </a:lnTo>
                      <a:lnTo>
                        <a:pt x="2802" y="1"/>
                      </a:lnTo>
                      <a:lnTo>
                        <a:pt x="2785" y="2"/>
                      </a:lnTo>
                      <a:lnTo>
                        <a:pt x="2769" y="4"/>
                      </a:lnTo>
                      <a:lnTo>
                        <a:pt x="2752" y="7"/>
                      </a:lnTo>
                      <a:lnTo>
                        <a:pt x="2735" y="12"/>
                      </a:lnTo>
                      <a:lnTo>
                        <a:pt x="2717" y="16"/>
                      </a:lnTo>
                      <a:lnTo>
                        <a:pt x="2698" y="21"/>
                      </a:lnTo>
                      <a:lnTo>
                        <a:pt x="2680" y="27"/>
                      </a:lnTo>
                      <a:lnTo>
                        <a:pt x="2659" y="35"/>
                      </a:lnTo>
                      <a:lnTo>
                        <a:pt x="2641" y="44"/>
                      </a:lnTo>
                      <a:lnTo>
                        <a:pt x="2620" y="54"/>
                      </a:lnTo>
                      <a:lnTo>
                        <a:pt x="2598" y="68"/>
                      </a:lnTo>
                      <a:lnTo>
                        <a:pt x="2574" y="83"/>
                      </a:lnTo>
                      <a:lnTo>
                        <a:pt x="2552" y="102"/>
                      </a:lnTo>
                      <a:lnTo>
                        <a:pt x="2526" y="122"/>
                      </a:lnTo>
                      <a:lnTo>
                        <a:pt x="2501" y="143"/>
                      </a:lnTo>
                      <a:lnTo>
                        <a:pt x="2477" y="166"/>
                      </a:lnTo>
                      <a:lnTo>
                        <a:pt x="2453" y="191"/>
                      </a:lnTo>
                      <a:lnTo>
                        <a:pt x="2429" y="217"/>
                      </a:lnTo>
                      <a:lnTo>
                        <a:pt x="2405" y="244"/>
                      </a:lnTo>
                      <a:lnTo>
                        <a:pt x="2383" y="271"/>
                      </a:lnTo>
                      <a:lnTo>
                        <a:pt x="2362" y="299"/>
                      </a:lnTo>
                      <a:lnTo>
                        <a:pt x="2342" y="327"/>
                      </a:lnTo>
                      <a:lnTo>
                        <a:pt x="2325" y="354"/>
                      </a:lnTo>
                      <a:lnTo>
                        <a:pt x="2309" y="382"/>
                      </a:lnTo>
                      <a:lnTo>
                        <a:pt x="2296" y="410"/>
                      </a:lnTo>
                      <a:lnTo>
                        <a:pt x="2268" y="470"/>
                      </a:lnTo>
                      <a:lnTo>
                        <a:pt x="2238" y="539"/>
                      </a:lnTo>
                      <a:lnTo>
                        <a:pt x="2209" y="613"/>
                      </a:lnTo>
                      <a:lnTo>
                        <a:pt x="2179" y="685"/>
                      </a:lnTo>
                      <a:lnTo>
                        <a:pt x="2153" y="750"/>
                      </a:lnTo>
                      <a:lnTo>
                        <a:pt x="2131" y="803"/>
                      </a:lnTo>
                      <a:lnTo>
                        <a:pt x="2116" y="839"/>
                      </a:lnTo>
                      <a:lnTo>
                        <a:pt x="2112" y="852"/>
                      </a:lnTo>
                      <a:close/>
                    </a:path>
                  </a:pathLst>
                </a:custGeom>
                <a:solidFill>
                  <a:srgbClr val="ad917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3" name="CustomShape 253"/>
                <p:cNvSpPr/>
                <p:nvPr/>
              </p:nvSpPr>
              <p:spPr>
                <a:xfrm>
                  <a:off x="6879960" y="1439280"/>
                  <a:ext cx="725400" cy="981360"/>
                </a:xfrm>
                <a:custGeom>
                  <a:avLst/>
                  <a:gdLst/>
                  <a:ahLst/>
                  <a:rect l="l" t="t" r="r" b="b"/>
                  <a:pathLst>
                    <a:path w="3553" h="2262">
                      <a:moveTo>
                        <a:pt x="2111" y="860"/>
                      </a:moveTo>
                      <a:lnTo>
                        <a:pt x="2105" y="858"/>
                      </a:lnTo>
                      <a:lnTo>
                        <a:pt x="2087" y="854"/>
                      </a:lnTo>
                      <a:lnTo>
                        <a:pt x="2059" y="848"/>
                      </a:lnTo>
                      <a:lnTo>
                        <a:pt x="2020" y="839"/>
                      </a:lnTo>
                      <a:lnTo>
                        <a:pt x="1972" y="830"/>
                      </a:lnTo>
                      <a:lnTo>
                        <a:pt x="1914" y="822"/>
                      </a:lnTo>
                      <a:lnTo>
                        <a:pt x="1883" y="818"/>
                      </a:lnTo>
                      <a:lnTo>
                        <a:pt x="1849" y="814"/>
                      </a:lnTo>
                      <a:lnTo>
                        <a:pt x="1812" y="810"/>
                      </a:lnTo>
                      <a:lnTo>
                        <a:pt x="1775" y="807"/>
                      </a:lnTo>
                      <a:lnTo>
                        <a:pt x="1736" y="805"/>
                      </a:lnTo>
                      <a:lnTo>
                        <a:pt x="1694" y="804"/>
                      </a:lnTo>
                      <a:lnTo>
                        <a:pt x="1649" y="803"/>
                      </a:lnTo>
                      <a:lnTo>
                        <a:pt x="1599" y="803"/>
                      </a:lnTo>
                      <a:lnTo>
                        <a:pt x="1549" y="804"/>
                      </a:lnTo>
                      <a:lnTo>
                        <a:pt x="1497" y="806"/>
                      </a:lnTo>
                      <a:lnTo>
                        <a:pt x="1441" y="808"/>
                      </a:lnTo>
                      <a:lnTo>
                        <a:pt x="1386" y="811"/>
                      </a:lnTo>
                      <a:lnTo>
                        <a:pt x="1328" y="816"/>
                      </a:lnTo>
                      <a:lnTo>
                        <a:pt x="1271" y="821"/>
                      </a:lnTo>
                      <a:lnTo>
                        <a:pt x="1211" y="827"/>
                      </a:lnTo>
                      <a:lnTo>
                        <a:pt x="1152" y="834"/>
                      </a:lnTo>
                      <a:lnTo>
                        <a:pt x="1093" y="842"/>
                      </a:lnTo>
                      <a:lnTo>
                        <a:pt x="1035" y="851"/>
                      </a:lnTo>
                      <a:lnTo>
                        <a:pt x="976" y="860"/>
                      </a:lnTo>
                      <a:lnTo>
                        <a:pt x="920" y="871"/>
                      </a:lnTo>
                      <a:lnTo>
                        <a:pt x="865" y="882"/>
                      </a:lnTo>
                      <a:lnTo>
                        <a:pt x="813" y="894"/>
                      </a:lnTo>
                      <a:lnTo>
                        <a:pt x="763" y="908"/>
                      </a:lnTo>
                      <a:lnTo>
                        <a:pt x="716" y="921"/>
                      </a:lnTo>
                      <a:lnTo>
                        <a:pt x="672" y="936"/>
                      </a:lnTo>
                      <a:lnTo>
                        <a:pt x="629" y="950"/>
                      </a:lnTo>
                      <a:lnTo>
                        <a:pt x="588" y="966"/>
                      </a:lnTo>
                      <a:lnTo>
                        <a:pt x="549" y="982"/>
                      </a:lnTo>
                      <a:lnTo>
                        <a:pt x="512" y="999"/>
                      </a:lnTo>
                      <a:lnTo>
                        <a:pt x="477" y="1016"/>
                      </a:lnTo>
                      <a:lnTo>
                        <a:pt x="444" y="1034"/>
                      </a:lnTo>
                      <a:lnTo>
                        <a:pt x="412" y="1052"/>
                      </a:lnTo>
                      <a:lnTo>
                        <a:pt x="381" y="1072"/>
                      </a:lnTo>
                      <a:lnTo>
                        <a:pt x="349" y="1091"/>
                      </a:lnTo>
                      <a:lnTo>
                        <a:pt x="319" y="1112"/>
                      </a:lnTo>
                      <a:lnTo>
                        <a:pt x="292" y="1133"/>
                      </a:lnTo>
                      <a:lnTo>
                        <a:pt x="264" y="1155"/>
                      </a:lnTo>
                      <a:lnTo>
                        <a:pt x="238" y="1176"/>
                      </a:lnTo>
                      <a:lnTo>
                        <a:pt x="214" y="1199"/>
                      </a:lnTo>
                      <a:lnTo>
                        <a:pt x="190" y="1222"/>
                      </a:lnTo>
                      <a:lnTo>
                        <a:pt x="167" y="1246"/>
                      </a:lnTo>
                      <a:lnTo>
                        <a:pt x="147" y="1270"/>
                      </a:lnTo>
                      <a:lnTo>
                        <a:pt x="128" y="1294"/>
                      </a:lnTo>
                      <a:lnTo>
                        <a:pt x="112" y="1318"/>
                      </a:lnTo>
                      <a:lnTo>
                        <a:pt x="95" y="1341"/>
                      </a:lnTo>
                      <a:lnTo>
                        <a:pt x="80" y="1366"/>
                      </a:lnTo>
                      <a:lnTo>
                        <a:pt x="67" y="1390"/>
                      </a:lnTo>
                      <a:lnTo>
                        <a:pt x="54" y="1414"/>
                      </a:lnTo>
                      <a:lnTo>
                        <a:pt x="43" y="1437"/>
                      </a:lnTo>
                      <a:lnTo>
                        <a:pt x="34" y="1461"/>
                      </a:lnTo>
                      <a:lnTo>
                        <a:pt x="25" y="1483"/>
                      </a:lnTo>
                      <a:lnTo>
                        <a:pt x="19" y="1506"/>
                      </a:lnTo>
                      <a:lnTo>
                        <a:pt x="12" y="1529"/>
                      </a:lnTo>
                      <a:lnTo>
                        <a:pt x="8" y="1553"/>
                      </a:lnTo>
                      <a:lnTo>
                        <a:pt x="4" y="1579"/>
                      </a:lnTo>
                      <a:lnTo>
                        <a:pt x="2" y="1605"/>
                      </a:lnTo>
                      <a:lnTo>
                        <a:pt x="0" y="1632"/>
                      </a:lnTo>
                      <a:lnTo>
                        <a:pt x="2" y="1659"/>
                      </a:lnTo>
                      <a:lnTo>
                        <a:pt x="4" y="1686"/>
                      </a:lnTo>
                      <a:lnTo>
                        <a:pt x="8" y="1713"/>
                      </a:lnTo>
                      <a:lnTo>
                        <a:pt x="13" y="1741"/>
                      </a:lnTo>
                      <a:lnTo>
                        <a:pt x="19" y="1767"/>
                      </a:lnTo>
                      <a:lnTo>
                        <a:pt x="28" y="1794"/>
                      </a:lnTo>
                      <a:lnTo>
                        <a:pt x="38" y="1818"/>
                      </a:lnTo>
                      <a:lnTo>
                        <a:pt x="49" y="1843"/>
                      </a:lnTo>
                      <a:lnTo>
                        <a:pt x="62" y="1867"/>
                      </a:lnTo>
                      <a:lnTo>
                        <a:pt x="77" y="1889"/>
                      </a:lnTo>
                      <a:lnTo>
                        <a:pt x="93" y="1910"/>
                      </a:lnTo>
                      <a:lnTo>
                        <a:pt x="128" y="1947"/>
                      </a:lnTo>
                      <a:lnTo>
                        <a:pt x="164" y="1982"/>
                      </a:lnTo>
                      <a:lnTo>
                        <a:pt x="184" y="1999"/>
                      </a:lnTo>
                      <a:lnTo>
                        <a:pt x="203" y="2015"/>
                      </a:lnTo>
                      <a:lnTo>
                        <a:pt x="223" y="2032"/>
                      </a:lnTo>
                      <a:lnTo>
                        <a:pt x="245" y="2047"/>
                      </a:lnTo>
                      <a:lnTo>
                        <a:pt x="268" y="2062"/>
                      </a:lnTo>
                      <a:lnTo>
                        <a:pt x="292" y="2077"/>
                      </a:lnTo>
                      <a:lnTo>
                        <a:pt x="316" y="2090"/>
                      </a:lnTo>
                      <a:lnTo>
                        <a:pt x="344" y="2104"/>
                      </a:lnTo>
                      <a:lnTo>
                        <a:pt x="371" y="2117"/>
                      </a:lnTo>
                      <a:lnTo>
                        <a:pt x="401" y="2130"/>
                      </a:lnTo>
                      <a:lnTo>
                        <a:pt x="433" y="2142"/>
                      </a:lnTo>
                      <a:lnTo>
                        <a:pt x="466" y="2154"/>
                      </a:lnTo>
                      <a:lnTo>
                        <a:pt x="501" y="2166"/>
                      </a:lnTo>
                      <a:lnTo>
                        <a:pt x="535" y="2176"/>
                      </a:lnTo>
                      <a:lnTo>
                        <a:pt x="570" y="2187"/>
                      </a:lnTo>
                      <a:lnTo>
                        <a:pt x="607" y="2196"/>
                      </a:lnTo>
                      <a:lnTo>
                        <a:pt x="644" y="2204"/>
                      </a:lnTo>
                      <a:lnTo>
                        <a:pt x="683" y="2213"/>
                      </a:lnTo>
                      <a:lnTo>
                        <a:pt x="724" y="2221"/>
                      </a:lnTo>
                      <a:lnTo>
                        <a:pt x="768" y="2227"/>
                      </a:lnTo>
                      <a:lnTo>
                        <a:pt x="816" y="2233"/>
                      </a:lnTo>
                      <a:lnTo>
                        <a:pt x="868" y="2239"/>
                      </a:lnTo>
                      <a:lnTo>
                        <a:pt x="924" y="2245"/>
                      </a:lnTo>
                      <a:lnTo>
                        <a:pt x="983" y="2249"/>
                      </a:lnTo>
                      <a:lnTo>
                        <a:pt x="1048" y="2252"/>
                      </a:lnTo>
                      <a:lnTo>
                        <a:pt x="1119" y="2255"/>
                      </a:lnTo>
                      <a:lnTo>
                        <a:pt x="1197" y="2258"/>
                      </a:lnTo>
                      <a:lnTo>
                        <a:pt x="1280" y="2259"/>
                      </a:lnTo>
                      <a:lnTo>
                        <a:pt x="1438" y="2262"/>
                      </a:lnTo>
                      <a:lnTo>
                        <a:pt x="1566" y="2262"/>
                      </a:lnTo>
                      <a:lnTo>
                        <a:pt x="1671" y="2262"/>
                      </a:lnTo>
                      <a:lnTo>
                        <a:pt x="1757" y="2259"/>
                      </a:lnTo>
                      <a:lnTo>
                        <a:pt x="1831" y="2256"/>
                      </a:lnTo>
                      <a:lnTo>
                        <a:pt x="1896" y="2251"/>
                      </a:lnTo>
                      <a:lnTo>
                        <a:pt x="1957" y="2245"/>
                      </a:lnTo>
                      <a:lnTo>
                        <a:pt x="2022" y="2237"/>
                      </a:lnTo>
                      <a:lnTo>
                        <a:pt x="2038" y="2235"/>
                      </a:lnTo>
                      <a:lnTo>
                        <a:pt x="2055" y="2232"/>
                      </a:lnTo>
                      <a:lnTo>
                        <a:pt x="2072" y="2229"/>
                      </a:lnTo>
                      <a:lnTo>
                        <a:pt x="2089" y="2225"/>
                      </a:lnTo>
                      <a:lnTo>
                        <a:pt x="2120" y="2216"/>
                      </a:lnTo>
                      <a:lnTo>
                        <a:pt x="2150" y="2205"/>
                      </a:lnTo>
                      <a:lnTo>
                        <a:pt x="2179" y="2194"/>
                      </a:lnTo>
                      <a:lnTo>
                        <a:pt x="2207" y="2181"/>
                      </a:lnTo>
                      <a:lnTo>
                        <a:pt x="2233" y="2168"/>
                      </a:lnTo>
                      <a:lnTo>
                        <a:pt x="2255" y="2154"/>
                      </a:lnTo>
                      <a:lnTo>
                        <a:pt x="2296" y="2130"/>
                      </a:lnTo>
                      <a:lnTo>
                        <a:pt x="2328" y="2108"/>
                      </a:lnTo>
                      <a:lnTo>
                        <a:pt x="2348" y="2092"/>
                      </a:lnTo>
                      <a:lnTo>
                        <a:pt x="2354" y="2087"/>
                      </a:lnTo>
                      <a:lnTo>
                        <a:pt x="2259" y="1988"/>
                      </a:lnTo>
                      <a:lnTo>
                        <a:pt x="2254" y="1987"/>
                      </a:lnTo>
                      <a:lnTo>
                        <a:pt x="2233" y="1982"/>
                      </a:lnTo>
                      <a:lnTo>
                        <a:pt x="2203" y="1976"/>
                      </a:lnTo>
                      <a:lnTo>
                        <a:pt x="2168" y="1969"/>
                      </a:lnTo>
                      <a:lnTo>
                        <a:pt x="2126" y="1962"/>
                      </a:lnTo>
                      <a:lnTo>
                        <a:pt x="2083" y="1956"/>
                      </a:lnTo>
                      <a:lnTo>
                        <a:pt x="2061" y="1954"/>
                      </a:lnTo>
                      <a:lnTo>
                        <a:pt x="2038" y="1952"/>
                      </a:lnTo>
                      <a:lnTo>
                        <a:pt x="2018" y="1952"/>
                      </a:lnTo>
                      <a:lnTo>
                        <a:pt x="1998" y="1952"/>
                      </a:lnTo>
                      <a:lnTo>
                        <a:pt x="1975" y="1954"/>
                      </a:lnTo>
                      <a:lnTo>
                        <a:pt x="1949" y="1959"/>
                      </a:lnTo>
                      <a:lnTo>
                        <a:pt x="1918" y="1966"/>
                      </a:lnTo>
                      <a:lnTo>
                        <a:pt x="1883" y="1974"/>
                      </a:lnTo>
                      <a:lnTo>
                        <a:pt x="1803" y="1995"/>
                      </a:lnTo>
                      <a:lnTo>
                        <a:pt x="1716" y="2018"/>
                      </a:lnTo>
                      <a:lnTo>
                        <a:pt x="1669" y="2029"/>
                      </a:lnTo>
                      <a:lnTo>
                        <a:pt x="1625" y="2040"/>
                      </a:lnTo>
                      <a:lnTo>
                        <a:pt x="1579" y="2051"/>
                      </a:lnTo>
                      <a:lnTo>
                        <a:pt x="1532" y="2060"/>
                      </a:lnTo>
                      <a:lnTo>
                        <a:pt x="1488" y="2069"/>
                      </a:lnTo>
                      <a:lnTo>
                        <a:pt x="1445" y="2076"/>
                      </a:lnTo>
                      <a:lnTo>
                        <a:pt x="1404" y="2081"/>
                      </a:lnTo>
                      <a:lnTo>
                        <a:pt x="1367" y="2083"/>
                      </a:lnTo>
                      <a:lnTo>
                        <a:pt x="1286" y="2086"/>
                      </a:lnTo>
                      <a:lnTo>
                        <a:pt x="1189" y="2088"/>
                      </a:lnTo>
                      <a:lnTo>
                        <a:pt x="1137" y="2089"/>
                      </a:lnTo>
                      <a:lnTo>
                        <a:pt x="1082" y="2089"/>
                      </a:lnTo>
                      <a:lnTo>
                        <a:pt x="1026" y="2088"/>
                      </a:lnTo>
                      <a:lnTo>
                        <a:pt x="968" y="2086"/>
                      </a:lnTo>
                      <a:lnTo>
                        <a:pt x="913" y="2083"/>
                      </a:lnTo>
                      <a:lnTo>
                        <a:pt x="855" y="2078"/>
                      </a:lnTo>
                      <a:lnTo>
                        <a:pt x="828" y="2075"/>
                      </a:lnTo>
                      <a:lnTo>
                        <a:pt x="800" y="2070"/>
                      </a:lnTo>
                      <a:lnTo>
                        <a:pt x="774" y="2066"/>
                      </a:lnTo>
                      <a:lnTo>
                        <a:pt x="746" y="2062"/>
                      </a:lnTo>
                      <a:lnTo>
                        <a:pt x="720" y="2057"/>
                      </a:lnTo>
                      <a:lnTo>
                        <a:pt x="696" y="2051"/>
                      </a:lnTo>
                      <a:lnTo>
                        <a:pt x="670" y="2044"/>
                      </a:lnTo>
                      <a:lnTo>
                        <a:pt x="646" y="2037"/>
                      </a:lnTo>
                      <a:lnTo>
                        <a:pt x="624" y="2030"/>
                      </a:lnTo>
                      <a:lnTo>
                        <a:pt x="601" y="2022"/>
                      </a:lnTo>
                      <a:lnTo>
                        <a:pt x="581" y="2012"/>
                      </a:lnTo>
                      <a:lnTo>
                        <a:pt x="561" y="2002"/>
                      </a:lnTo>
                      <a:lnTo>
                        <a:pt x="523" y="1981"/>
                      </a:lnTo>
                      <a:lnTo>
                        <a:pt x="488" y="1960"/>
                      </a:lnTo>
                      <a:lnTo>
                        <a:pt x="457" y="1940"/>
                      </a:lnTo>
                      <a:lnTo>
                        <a:pt x="427" y="1918"/>
                      </a:lnTo>
                      <a:lnTo>
                        <a:pt x="399" y="1895"/>
                      </a:lnTo>
                      <a:lnTo>
                        <a:pt x="375" y="1872"/>
                      </a:lnTo>
                      <a:lnTo>
                        <a:pt x="353" y="1848"/>
                      </a:lnTo>
                      <a:lnTo>
                        <a:pt x="334" y="1824"/>
                      </a:lnTo>
                      <a:lnTo>
                        <a:pt x="318" y="1799"/>
                      </a:lnTo>
                      <a:lnTo>
                        <a:pt x="303" y="1773"/>
                      </a:lnTo>
                      <a:lnTo>
                        <a:pt x="290" y="1746"/>
                      </a:lnTo>
                      <a:lnTo>
                        <a:pt x="280" y="1717"/>
                      </a:lnTo>
                      <a:lnTo>
                        <a:pt x="275" y="1688"/>
                      </a:lnTo>
                      <a:lnTo>
                        <a:pt x="269" y="1658"/>
                      </a:lnTo>
                      <a:lnTo>
                        <a:pt x="268" y="1626"/>
                      </a:lnTo>
                      <a:lnTo>
                        <a:pt x="269" y="1592"/>
                      </a:lnTo>
                      <a:lnTo>
                        <a:pt x="273" y="1559"/>
                      </a:lnTo>
                      <a:lnTo>
                        <a:pt x="280" y="1526"/>
                      </a:lnTo>
                      <a:lnTo>
                        <a:pt x="292" y="1493"/>
                      </a:lnTo>
                      <a:lnTo>
                        <a:pt x="305" y="1461"/>
                      </a:lnTo>
                      <a:lnTo>
                        <a:pt x="321" y="1430"/>
                      </a:lnTo>
                      <a:lnTo>
                        <a:pt x="342" y="1399"/>
                      </a:lnTo>
                      <a:lnTo>
                        <a:pt x="364" y="1369"/>
                      </a:lnTo>
                      <a:lnTo>
                        <a:pt x="388" y="1341"/>
                      </a:lnTo>
                      <a:lnTo>
                        <a:pt x="416" y="1313"/>
                      </a:lnTo>
                      <a:lnTo>
                        <a:pt x="444" y="1287"/>
                      </a:lnTo>
                      <a:lnTo>
                        <a:pt x="475" y="1262"/>
                      </a:lnTo>
                      <a:lnTo>
                        <a:pt x="507" y="1238"/>
                      </a:lnTo>
                      <a:lnTo>
                        <a:pt x="540" y="1215"/>
                      </a:lnTo>
                      <a:lnTo>
                        <a:pt x="575" y="1194"/>
                      </a:lnTo>
                      <a:lnTo>
                        <a:pt x="612" y="1174"/>
                      </a:lnTo>
                      <a:lnTo>
                        <a:pt x="648" y="1156"/>
                      </a:lnTo>
                      <a:lnTo>
                        <a:pt x="687" y="1139"/>
                      </a:lnTo>
                      <a:lnTo>
                        <a:pt x="727" y="1123"/>
                      </a:lnTo>
                      <a:lnTo>
                        <a:pt x="768" y="1108"/>
                      </a:lnTo>
                      <a:lnTo>
                        <a:pt x="813" y="1095"/>
                      </a:lnTo>
                      <a:lnTo>
                        <a:pt x="857" y="1082"/>
                      </a:lnTo>
                      <a:lnTo>
                        <a:pt x="904" y="1071"/>
                      </a:lnTo>
                      <a:lnTo>
                        <a:pt x="952" y="1060"/>
                      </a:lnTo>
                      <a:lnTo>
                        <a:pt x="998" y="1052"/>
                      </a:lnTo>
                      <a:lnTo>
                        <a:pt x="1048" y="1044"/>
                      </a:lnTo>
                      <a:lnTo>
                        <a:pt x="1096" y="1036"/>
                      </a:lnTo>
                      <a:lnTo>
                        <a:pt x="1146" y="1031"/>
                      </a:lnTo>
                      <a:lnTo>
                        <a:pt x="1195" y="1026"/>
                      </a:lnTo>
                      <a:lnTo>
                        <a:pt x="1245" y="1023"/>
                      </a:lnTo>
                      <a:lnTo>
                        <a:pt x="1293" y="1020"/>
                      </a:lnTo>
                      <a:lnTo>
                        <a:pt x="1341" y="1019"/>
                      </a:lnTo>
                      <a:lnTo>
                        <a:pt x="1389" y="1019"/>
                      </a:lnTo>
                      <a:lnTo>
                        <a:pt x="1436" y="1019"/>
                      </a:lnTo>
                      <a:lnTo>
                        <a:pt x="1478" y="1021"/>
                      </a:lnTo>
                      <a:lnTo>
                        <a:pt x="1519" y="1023"/>
                      </a:lnTo>
                      <a:lnTo>
                        <a:pt x="1558" y="1025"/>
                      </a:lnTo>
                      <a:lnTo>
                        <a:pt x="1593" y="1029"/>
                      </a:lnTo>
                      <a:lnTo>
                        <a:pt x="1627" y="1033"/>
                      </a:lnTo>
                      <a:lnTo>
                        <a:pt x="1658" y="1038"/>
                      </a:lnTo>
                      <a:lnTo>
                        <a:pt x="1688" y="1044"/>
                      </a:lnTo>
                      <a:lnTo>
                        <a:pt x="1714" y="1049"/>
                      </a:lnTo>
                      <a:lnTo>
                        <a:pt x="1738" y="1055"/>
                      </a:lnTo>
                      <a:lnTo>
                        <a:pt x="1762" y="1061"/>
                      </a:lnTo>
                      <a:lnTo>
                        <a:pt x="1783" y="1069"/>
                      </a:lnTo>
                      <a:lnTo>
                        <a:pt x="1801" y="1076"/>
                      </a:lnTo>
                      <a:lnTo>
                        <a:pt x="1818" y="1083"/>
                      </a:lnTo>
                      <a:lnTo>
                        <a:pt x="1833" y="1090"/>
                      </a:lnTo>
                      <a:lnTo>
                        <a:pt x="1844" y="1099"/>
                      </a:lnTo>
                      <a:lnTo>
                        <a:pt x="1870" y="1113"/>
                      </a:lnTo>
                      <a:lnTo>
                        <a:pt x="1899" y="1129"/>
                      </a:lnTo>
                      <a:lnTo>
                        <a:pt x="1929" y="1143"/>
                      </a:lnTo>
                      <a:lnTo>
                        <a:pt x="1957" y="1157"/>
                      </a:lnTo>
                      <a:lnTo>
                        <a:pt x="1983" y="1167"/>
                      </a:lnTo>
                      <a:lnTo>
                        <a:pt x="2003" y="1176"/>
                      </a:lnTo>
                      <a:lnTo>
                        <a:pt x="2016" y="1182"/>
                      </a:lnTo>
                      <a:lnTo>
                        <a:pt x="2022" y="1184"/>
                      </a:lnTo>
                      <a:lnTo>
                        <a:pt x="2038" y="1185"/>
                      </a:lnTo>
                      <a:lnTo>
                        <a:pt x="2061" y="1185"/>
                      </a:lnTo>
                      <a:lnTo>
                        <a:pt x="2087" y="1184"/>
                      </a:lnTo>
                      <a:lnTo>
                        <a:pt x="2116" y="1182"/>
                      </a:lnTo>
                      <a:lnTo>
                        <a:pt x="2146" y="1180"/>
                      </a:lnTo>
                      <a:lnTo>
                        <a:pt x="2178" y="1175"/>
                      </a:lnTo>
                      <a:lnTo>
                        <a:pt x="2211" y="1171"/>
                      </a:lnTo>
                      <a:lnTo>
                        <a:pt x="2244" y="1166"/>
                      </a:lnTo>
                      <a:lnTo>
                        <a:pt x="2276" y="1160"/>
                      </a:lnTo>
                      <a:lnTo>
                        <a:pt x="2307" y="1154"/>
                      </a:lnTo>
                      <a:lnTo>
                        <a:pt x="2337" y="1145"/>
                      </a:lnTo>
                      <a:lnTo>
                        <a:pt x="2365" y="1138"/>
                      </a:lnTo>
                      <a:lnTo>
                        <a:pt x="2387" y="1129"/>
                      </a:lnTo>
                      <a:lnTo>
                        <a:pt x="2407" y="1120"/>
                      </a:lnTo>
                      <a:lnTo>
                        <a:pt x="2417" y="1115"/>
                      </a:lnTo>
                      <a:lnTo>
                        <a:pt x="2422" y="1110"/>
                      </a:lnTo>
                      <a:lnTo>
                        <a:pt x="2430" y="1105"/>
                      </a:lnTo>
                      <a:lnTo>
                        <a:pt x="2433" y="1100"/>
                      </a:lnTo>
                      <a:lnTo>
                        <a:pt x="2445" y="1082"/>
                      </a:lnTo>
                      <a:lnTo>
                        <a:pt x="2454" y="1061"/>
                      </a:lnTo>
                      <a:lnTo>
                        <a:pt x="2459" y="1040"/>
                      </a:lnTo>
                      <a:lnTo>
                        <a:pt x="2465" y="1015"/>
                      </a:lnTo>
                      <a:lnTo>
                        <a:pt x="2469" y="990"/>
                      </a:lnTo>
                      <a:lnTo>
                        <a:pt x="2471" y="963"/>
                      </a:lnTo>
                      <a:lnTo>
                        <a:pt x="2472" y="935"/>
                      </a:lnTo>
                      <a:lnTo>
                        <a:pt x="2472" y="907"/>
                      </a:lnTo>
                      <a:lnTo>
                        <a:pt x="2472" y="849"/>
                      </a:lnTo>
                      <a:lnTo>
                        <a:pt x="2472" y="792"/>
                      </a:lnTo>
                      <a:lnTo>
                        <a:pt x="2472" y="765"/>
                      </a:lnTo>
                      <a:lnTo>
                        <a:pt x="2474" y="738"/>
                      </a:lnTo>
                      <a:lnTo>
                        <a:pt x="2476" y="712"/>
                      </a:lnTo>
                      <a:lnTo>
                        <a:pt x="2480" y="688"/>
                      </a:lnTo>
                      <a:lnTo>
                        <a:pt x="2482" y="666"/>
                      </a:lnTo>
                      <a:lnTo>
                        <a:pt x="2483" y="644"/>
                      </a:lnTo>
                      <a:lnTo>
                        <a:pt x="2489" y="624"/>
                      </a:lnTo>
                      <a:lnTo>
                        <a:pt x="2493" y="602"/>
                      </a:lnTo>
                      <a:lnTo>
                        <a:pt x="2506" y="560"/>
                      </a:lnTo>
                      <a:lnTo>
                        <a:pt x="2522" y="521"/>
                      </a:lnTo>
                      <a:lnTo>
                        <a:pt x="2541" y="483"/>
                      </a:lnTo>
                      <a:lnTo>
                        <a:pt x="2561" y="445"/>
                      </a:lnTo>
                      <a:lnTo>
                        <a:pt x="2584" y="411"/>
                      </a:lnTo>
                      <a:lnTo>
                        <a:pt x="2606" y="380"/>
                      </a:lnTo>
                      <a:lnTo>
                        <a:pt x="2626" y="351"/>
                      </a:lnTo>
                      <a:lnTo>
                        <a:pt x="2649" y="325"/>
                      </a:lnTo>
                      <a:lnTo>
                        <a:pt x="2667" y="302"/>
                      </a:lnTo>
                      <a:lnTo>
                        <a:pt x="2686" y="283"/>
                      </a:lnTo>
                      <a:lnTo>
                        <a:pt x="2712" y="257"/>
                      </a:lnTo>
                      <a:lnTo>
                        <a:pt x="2721" y="247"/>
                      </a:lnTo>
                      <a:lnTo>
                        <a:pt x="2723" y="263"/>
                      </a:lnTo>
                      <a:lnTo>
                        <a:pt x="2726" y="305"/>
                      </a:lnTo>
                      <a:lnTo>
                        <a:pt x="2732" y="369"/>
                      </a:lnTo>
                      <a:lnTo>
                        <a:pt x="2739" y="443"/>
                      </a:lnTo>
                      <a:lnTo>
                        <a:pt x="2751" y="524"/>
                      </a:lnTo>
                      <a:lnTo>
                        <a:pt x="2762" y="602"/>
                      </a:lnTo>
                      <a:lnTo>
                        <a:pt x="2769" y="638"/>
                      </a:lnTo>
                      <a:lnTo>
                        <a:pt x="2776" y="670"/>
                      </a:lnTo>
                      <a:lnTo>
                        <a:pt x="2784" y="699"/>
                      </a:lnTo>
                      <a:lnTo>
                        <a:pt x="2791" y="723"/>
                      </a:lnTo>
                      <a:lnTo>
                        <a:pt x="2801" y="744"/>
                      </a:lnTo>
                      <a:lnTo>
                        <a:pt x="2812" y="764"/>
                      </a:lnTo>
                      <a:lnTo>
                        <a:pt x="2823" y="784"/>
                      </a:lnTo>
                      <a:lnTo>
                        <a:pt x="2836" y="804"/>
                      </a:lnTo>
                      <a:lnTo>
                        <a:pt x="2864" y="844"/>
                      </a:lnTo>
                      <a:lnTo>
                        <a:pt x="2891" y="881"/>
                      </a:lnTo>
                      <a:lnTo>
                        <a:pt x="2917" y="915"/>
                      </a:lnTo>
                      <a:lnTo>
                        <a:pt x="2940" y="946"/>
                      </a:lnTo>
                      <a:lnTo>
                        <a:pt x="2949" y="961"/>
                      </a:lnTo>
                      <a:lnTo>
                        <a:pt x="2955" y="974"/>
                      </a:lnTo>
                      <a:lnTo>
                        <a:pt x="2958" y="987"/>
                      </a:lnTo>
                      <a:lnTo>
                        <a:pt x="2960" y="997"/>
                      </a:lnTo>
                      <a:lnTo>
                        <a:pt x="2958" y="1022"/>
                      </a:lnTo>
                      <a:lnTo>
                        <a:pt x="2955" y="1052"/>
                      </a:lnTo>
                      <a:lnTo>
                        <a:pt x="2947" y="1085"/>
                      </a:lnTo>
                      <a:lnTo>
                        <a:pt x="2940" y="1118"/>
                      </a:lnTo>
                      <a:lnTo>
                        <a:pt x="2932" y="1150"/>
                      </a:lnTo>
                      <a:lnTo>
                        <a:pt x="2925" y="1175"/>
                      </a:lnTo>
                      <a:lnTo>
                        <a:pt x="2921" y="1192"/>
                      </a:lnTo>
                      <a:lnTo>
                        <a:pt x="2919" y="1199"/>
                      </a:lnTo>
                      <a:lnTo>
                        <a:pt x="2925" y="1199"/>
                      </a:lnTo>
                      <a:lnTo>
                        <a:pt x="2943" y="1200"/>
                      </a:lnTo>
                      <a:lnTo>
                        <a:pt x="2971" y="1202"/>
                      </a:lnTo>
                      <a:lnTo>
                        <a:pt x="3005" y="1206"/>
                      </a:lnTo>
                      <a:lnTo>
                        <a:pt x="3042" y="1211"/>
                      </a:lnTo>
                      <a:lnTo>
                        <a:pt x="3081" y="1216"/>
                      </a:lnTo>
                      <a:lnTo>
                        <a:pt x="3101" y="1220"/>
                      </a:lnTo>
                      <a:lnTo>
                        <a:pt x="3120" y="1224"/>
                      </a:lnTo>
                      <a:lnTo>
                        <a:pt x="3138" y="1228"/>
                      </a:lnTo>
                      <a:lnTo>
                        <a:pt x="3155" y="1234"/>
                      </a:lnTo>
                      <a:lnTo>
                        <a:pt x="3183" y="1244"/>
                      </a:lnTo>
                      <a:lnTo>
                        <a:pt x="3209" y="1254"/>
                      </a:lnTo>
                      <a:lnTo>
                        <a:pt x="3233" y="1265"/>
                      </a:lnTo>
                      <a:lnTo>
                        <a:pt x="3257" y="1275"/>
                      </a:lnTo>
                      <a:lnTo>
                        <a:pt x="3281" y="1284"/>
                      </a:lnTo>
                      <a:lnTo>
                        <a:pt x="3307" y="1293"/>
                      </a:lnTo>
                      <a:lnTo>
                        <a:pt x="3322" y="1296"/>
                      </a:lnTo>
                      <a:lnTo>
                        <a:pt x="3337" y="1300"/>
                      </a:lnTo>
                      <a:lnTo>
                        <a:pt x="3353" y="1303"/>
                      </a:lnTo>
                      <a:lnTo>
                        <a:pt x="3372" y="1305"/>
                      </a:lnTo>
                      <a:lnTo>
                        <a:pt x="3390" y="1307"/>
                      </a:lnTo>
                      <a:lnTo>
                        <a:pt x="3409" y="1308"/>
                      </a:lnTo>
                      <a:lnTo>
                        <a:pt x="3424" y="1308"/>
                      </a:lnTo>
                      <a:lnTo>
                        <a:pt x="3438" y="1307"/>
                      </a:lnTo>
                      <a:lnTo>
                        <a:pt x="3453" y="1305"/>
                      </a:lnTo>
                      <a:lnTo>
                        <a:pt x="3466" y="1303"/>
                      </a:lnTo>
                      <a:lnTo>
                        <a:pt x="3477" y="1300"/>
                      </a:lnTo>
                      <a:lnTo>
                        <a:pt x="3489" y="1296"/>
                      </a:lnTo>
                      <a:lnTo>
                        <a:pt x="3507" y="1287"/>
                      </a:lnTo>
                      <a:lnTo>
                        <a:pt x="3522" y="1278"/>
                      </a:lnTo>
                      <a:lnTo>
                        <a:pt x="3533" y="1269"/>
                      </a:lnTo>
                      <a:lnTo>
                        <a:pt x="3542" y="1262"/>
                      </a:lnTo>
                      <a:lnTo>
                        <a:pt x="3548" y="1253"/>
                      </a:lnTo>
                      <a:lnTo>
                        <a:pt x="3552" y="1245"/>
                      </a:lnTo>
                      <a:lnTo>
                        <a:pt x="3553" y="1235"/>
                      </a:lnTo>
                      <a:lnTo>
                        <a:pt x="3552" y="1221"/>
                      </a:lnTo>
                      <a:lnTo>
                        <a:pt x="3546" y="1206"/>
                      </a:lnTo>
                      <a:lnTo>
                        <a:pt x="3537" y="1188"/>
                      </a:lnTo>
                      <a:lnTo>
                        <a:pt x="3524" y="1165"/>
                      </a:lnTo>
                      <a:lnTo>
                        <a:pt x="3507" y="1139"/>
                      </a:lnTo>
                      <a:lnTo>
                        <a:pt x="3498" y="1126"/>
                      </a:lnTo>
                      <a:lnTo>
                        <a:pt x="3485" y="1112"/>
                      </a:lnTo>
                      <a:lnTo>
                        <a:pt x="3472" y="1099"/>
                      </a:lnTo>
                      <a:lnTo>
                        <a:pt x="3455" y="1086"/>
                      </a:lnTo>
                      <a:lnTo>
                        <a:pt x="3422" y="1060"/>
                      </a:lnTo>
                      <a:lnTo>
                        <a:pt x="3387" y="1036"/>
                      </a:lnTo>
                      <a:lnTo>
                        <a:pt x="3353" y="1013"/>
                      </a:lnTo>
                      <a:lnTo>
                        <a:pt x="3324" y="990"/>
                      </a:lnTo>
                      <a:lnTo>
                        <a:pt x="3312" y="978"/>
                      </a:lnTo>
                      <a:lnTo>
                        <a:pt x="3303" y="967"/>
                      </a:lnTo>
                      <a:lnTo>
                        <a:pt x="3296" y="957"/>
                      </a:lnTo>
                      <a:lnTo>
                        <a:pt x="3292" y="945"/>
                      </a:lnTo>
                      <a:lnTo>
                        <a:pt x="3277" y="911"/>
                      </a:lnTo>
                      <a:lnTo>
                        <a:pt x="3251" y="856"/>
                      </a:lnTo>
                      <a:lnTo>
                        <a:pt x="3218" y="783"/>
                      </a:lnTo>
                      <a:lnTo>
                        <a:pt x="3179" y="699"/>
                      </a:lnTo>
                      <a:lnTo>
                        <a:pt x="3160" y="654"/>
                      </a:lnTo>
                      <a:lnTo>
                        <a:pt x="3142" y="608"/>
                      </a:lnTo>
                      <a:lnTo>
                        <a:pt x="3123" y="563"/>
                      </a:lnTo>
                      <a:lnTo>
                        <a:pt x="3108" y="517"/>
                      </a:lnTo>
                      <a:lnTo>
                        <a:pt x="3094" y="472"/>
                      </a:lnTo>
                      <a:lnTo>
                        <a:pt x="3084" y="429"/>
                      </a:lnTo>
                      <a:lnTo>
                        <a:pt x="3075" y="387"/>
                      </a:lnTo>
                      <a:lnTo>
                        <a:pt x="3071" y="350"/>
                      </a:lnTo>
                      <a:lnTo>
                        <a:pt x="3068" y="314"/>
                      </a:lnTo>
                      <a:lnTo>
                        <a:pt x="3062" y="279"/>
                      </a:lnTo>
                      <a:lnTo>
                        <a:pt x="3055" y="246"/>
                      </a:lnTo>
                      <a:lnTo>
                        <a:pt x="3045" y="214"/>
                      </a:lnTo>
                      <a:lnTo>
                        <a:pt x="3034" y="185"/>
                      </a:lnTo>
                      <a:lnTo>
                        <a:pt x="3023" y="157"/>
                      </a:lnTo>
                      <a:lnTo>
                        <a:pt x="3010" y="131"/>
                      </a:lnTo>
                      <a:lnTo>
                        <a:pt x="2995" y="107"/>
                      </a:lnTo>
                      <a:lnTo>
                        <a:pt x="2980" y="85"/>
                      </a:lnTo>
                      <a:lnTo>
                        <a:pt x="2966" y="66"/>
                      </a:lnTo>
                      <a:lnTo>
                        <a:pt x="2951" y="49"/>
                      </a:lnTo>
                      <a:lnTo>
                        <a:pt x="2936" y="35"/>
                      </a:lnTo>
                      <a:lnTo>
                        <a:pt x="2921" y="23"/>
                      </a:lnTo>
                      <a:lnTo>
                        <a:pt x="2906" y="14"/>
                      </a:lnTo>
                      <a:lnTo>
                        <a:pt x="2901" y="11"/>
                      </a:lnTo>
                      <a:lnTo>
                        <a:pt x="2893" y="8"/>
                      </a:lnTo>
                      <a:lnTo>
                        <a:pt x="2888" y="6"/>
                      </a:lnTo>
                      <a:lnTo>
                        <a:pt x="2880" y="5"/>
                      </a:lnTo>
                      <a:lnTo>
                        <a:pt x="2856" y="3"/>
                      </a:lnTo>
                      <a:lnTo>
                        <a:pt x="2830" y="0"/>
                      </a:lnTo>
                      <a:lnTo>
                        <a:pt x="2817" y="0"/>
                      </a:lnTo>
                      <a:lnTo>
                        <a:pt x="2802" y="0"/>
                      </a:lnTo>
                      <a:lnTo>
                        <a:pt x="2788" y="0"/>
                      </a:lnTo>
                      <a:lnTo>
                        <a:pt x="2773" y="3"/>
                      </a:lnTo>
                      <a:lnTo>
                        <a:pt x="2758" y="5"/>
                      </a:lnTo>
                      <a:lnTo>
                        <a:pt x="2741" y="7"/>
                      </a:lnTo>
                      <a:lnTo>
                        <a:pt x="2725" y="11"/>
                      </a:lnTo>
                      <a:lnTo>
                        <a:pt x="2708" y="15"/>
                      </a:lnTo>
                      <a:lnTo>
                        <a:pt x="2691" y="20"/>
                      </a:lnTo>
                      <a:lnTo>
                        <a:pt x="2673" y="27"/>
                      </a:lnTo>
                      <a:lnTo>
                        <a:pt x="2654" y="35"/>
                      </a:lnTo>
                      <a:lnTo>
                        <a:pt x="2634" y="43"/>
                      </a:lnTo>
                      <a:lnTo>
                        <a:pt x="2613" y="54"/>
                      </a:lnTo>
                      <a:lnTo>
                        <a:pt x="2591" y="68"/>
                      </a:lnTo>
                      <a:lnTo>
                        <a:pt x="2569" y="83"/>
                      </a:lnTo>
                      <a:lnTo>
                        <a:pt x="2545" y="101"/>
                      </a:lnTo>
                      <a:lnTo>
                        <a:pt x="2522" y="121"/>
                      </a:lnTo>
                      <a:lnTo>
                        <a:pt x="2498" y="143"/>
                      </a:lnTo>
                      <a:lnTo>
                        <a:pt x="2474" y="165"/>
                      </a:lnTo>
                      <a:lnTo>
                        <a:pt x="2452" y="190"/>
                      </a:lnTo>
                      <a:lnTo>
                        <a:pt x="2428" y="216"/>
                      </a:lnTo>
                      <a:lnTo>
                        <a:pt x="2406" y="242"/>
                      </a:lnTo>
                      <a:lnTo>
                        <a:pt x="2385" y="269"/>
                      </a:lnTo>
                      <a:lnTo>
                        <a:pt x="2365" y="297"/>
                      </a:lnTo>
                      <a:lnTo>
                        <a:pt x="2346" y="324"/>
                      </a:lnTo>
                      <a:lnTo>
                        <a:pt x="2328" y="352"/>
                      </a:lnTo>
                      <a:lnTo>
                        <a:pt x="2313" y="379"/>
                      </a:lnTo>
                      <a:lnTo>
                        <a:pt x="2300" y="406"/>
                      </a:lnTo>
                      <a:lnTo>
                        <a:pt x="2272" y="466"/>
                      </a:lnTo>
                      <a:lnTo>
                        <a:pt x="2241" y="537"/>
                      </a:lnTo>
                      <a:lnTo>
                        <a:pt x="2209" y="612"/>
                      </a:lnTo>
                      <a:lnTo>
                        <a:pt x="2179" y="686"/>
                      </a:lnTo>
                      <a:lnTo>
                        <a:pt x="2152" y="754"/>
                      </a:lnTo>
                      <a:lnTo>
                        <a:pt x="2131" y="809"/>
                      </a:lnTo>
                      <a:lnTo>
                        <a:pt x="2116" y="847"/>
                      </a:lnTo>
                      <a:lnTo>
                        <a:pt x="2111" y="860"/>
                      </a:lnTo>
                      <a:close/>
                    </a:path>
                  </a:pathLst>
                </a:custGeom>
                <a:solidFill>
                  <a:srgbClr val="c1aa8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" name="CustomShape 254"/>
                <p:cNvSpPr/>
                <p:nvPr/>
              </p:nvSpPr>
              <p:spPr>
                <a:xfrm>
                  <a:off x="6883920" y="1442520"/>
                  <a:ext cx="716040" cy="971640"/>
                </a:xfrm>
                <a:custGeom>
                  <a:avLst/>
                  <a:gdLst/>
                  <a:ahLst/>
                  <a:rect l="l" t="t" r="r" b="b"/>
                  <a:pathLst>
                    <a:path w="3509" h="2240">
                      <a:moveTo>
                        <a:pt x="2110" y="869"/>
                      </a:moveTo>
                      <a:lnTo>
                        <a:pt x="2103" y="867"/>
                      </a:lnTo>
                      <a:lnTo>
                        <a:pt x="2082" y="862"/>
                      </a:lnTo>
                      <a:lnTo>
                        <a:pt x="2049" y="853"/>
                      </a:lnTo>
                      <a:lnTo>
                        <a:pt x="2005" y="844"/>
                      </a:lnTo>
                      <a:lnTo>
                        <a:pt x="1951" y="834"/>
                      </a:lnTo>
                      <a:lnTo>
                        <a:pt x="1890" y="823"/>
                      </a:lnTo>
                      <a:lnTo>
                        <a:pt x="1856" y="819"/>
                      </a:lnTo>
                      <a:lnTo>
                        <a:pt x="1821" y="815"/>
                      </a:lnTo>
                      <a:lnTo>
                        <a:pt x="1786" y="811"/>
                      </a:lnTo>
                      <a:lnTo>
                        <a:pt x="1749" y="808"/>
                      </a:lnTo>
                      <a:lnTo>
                        <a:pt x="1708" y="806"/>
                      </a:lnTo>
                      <a:lnTo>
                        <a:pt x="1665" y="804"/>
                      </a:lnTo>
                      <a:lnTo>
                        <a:pt x="1619" y="804"/>
                      </a:lnTo>
                      <a:lnTo>
                        <a:pt x="1571" y="804"/>
                      </a:lnTo>
                      <a:lnTo>
                        <a:pt x="1521" y="806"/>
                      </a:lnTo>
                      <a:lnTo>
                        <a:pt x="1467" y="808"/>
                      </a:lnTo>
                      <a:lnTo>
                        <a:pt x="1411" y="811"/>
                      </a:lnTo>
                      <a:lnTo>
                        <a:pt x="1356" y="814"/>
                      </a:lnTo>
                      <a:lnTo>
                        <a:pt x="1298" y="819"/>
                      </a:lnTo>
                      <a:lnTo>
                        <a:pt x="1241" y="824"/>
                      </a:lnTo>
                      <a:lnTo>
                        <a:pt x="1181" y="830"/>
                      </a:lnTo>
                      <a:lnTo>
                        <a:pt x="1124" y="838"/>
                      </a:lnTo>
                      <a:lnTo>
                        <a:pt x="1064" y="846"/>
                      </a:lnTo>
                      <a:lnTo>
                        <a:pt x="1007" y="855"/>
                      </a:lnTo>
                      <a:lnTo>
                        <a:pt x="949" y="865"/>
                      </a:lnTo>
                      <a:lnTo>
                        <a:pt x="894" y="876"/>
                      </a:lnTo>
                      <a:lnTo>
                        <a:pt x="840" y="887"/>
                      </a:lnTo>
                      <a:lnTo>
                        <a:pt x="790" y="900"/>
                      </a:lnTo>
                      <a:lnTo>
                        <a:pt x="742" y="912"/>
                      </a:lnTo>
                      <a:lnTo>
                        <a:pt x="695" y="926"/>
                      </a:lnTo>
                      <a:lnTo>
                        <a:pt x="653" y="940"/>
                      </a:lnTo>
                      <a:lnTo>
                        <a:pt x="612" y="954"/>
                      </a:lnTo>
                      <a:lnTo>
                        <a:pt x="575" y="969"/>
                      </a:lnTo>
                      <a:lnTo>
                        <a:pt x="538" y="985"/>
                      </a:lnTo>
                      <a:lnTo>
                        <a:pt x="503" y="1000"/>
                      </a:lnTo>
                      <a:lnTo>
                        <a:pt x="469" y="1017"/>
                      </a:lnTo>
                      <a:lnTo>
                        <a:pt x="436" y="1035"/>
                      </a:lnTo>
                      <a:lnTo>
                        <a:pt x="406" y="1052"/>
                      </a:lnTo>
                      <a:lnTo>
                        <a:pt x="375" y="1072"/>
                      </a:lnTo>
                      <a:lnTo>
                        <a:pt x="347" y="1091"/>
                      </a:lnTo>
                      <a:lnTo>
                        <a:pt x="317" y="1111"/>
                      </a:lnTo>
                      <a:lnTo>
                        <a:pt x="289" y="1132"/>
                      </a:lnTo>
                      <a:lnTo>
                        <a:pt x="261" y="1154"/>
                      </a:lnTo>
                      <a:lnTo>
                        <a:pt x="236" y="1177"/>
                      </a:lnTo>
                      <a:lnTo>
                        <a:pt x="211" y="1199"/>
                      </a:lnTo>
                      <a:lnTo>
                        <a:pt x="189" y="1221"/>
                      </a:lnTo>
                      <a:lnTo>
                        <a:pt x="169" y="1244"/>
                      </a:lnTo>
                      <a:lnTo>
                        <a:pt x="148" y="1267"/>
                      </a:lnTo>
                      <a:lnTo>
                        <a:pt x="130" y="1291"/>
                      </a:lnTo>
                      <a:lnTo>
                        <a:pt x="113" y="1314"/>
                      </a:lnTo>
                      <a:lnTo>
                        <a:pt x="98" y="1336"/>
                      </a:lnTo>
                      <a:lnTo>
                        <a:pt x="83" y="1360"/>
                      </a:lnTo>
                      <a:lnTo>
                        <a:pt x="70" y="1383"/>
                      </a:lnTo>
                      <a:lnTo>
                        <a:pt x="59" y="1406"/>
                      </a:lnTo>
                      <a:lnTo>
                        <a:pt x="39" y="1451"/>
                      </a:lnTo>
                      <a:lnTo>
                        <a:pt x="22" y="1494"/>
                      </a:lnTo>
                      <a:lnTo>
                        <a:pt x="15" y="1517"/>
                      </a:lnTo>
                      <a:lnTo>
                        <a:pt x="9" y="1541"/>
                      </a:lnTo>
                      <a:lnTo>
                        <a:pt x="6" y="1566"/>
                      </a:lnTo>
                      <a:lnTo>
                        <a:pt x="2" y="1593"/>
                      </a:lnTo>
                      <a:lnTo>
                        <a:pt x="0" y="1620"/>
                      </a:lnTo>
                      <a:lnTo>
                        <a:pt x="2" y="1648"/>
                      </a:lnTo>
                      <a:lnTo>
                        <a:pt x="4" y="1676"/>
                      </a:lnTo>
                      <a:lnTo>
                        <a:pt x="6" y="1704"/>
                      </a:lnTo>
                      <a:lnTo>
                        <a:pt x="11" y="1731"/>
                      </a:lnTo>
                      <a:lnTo>
                        <a:pt x="17" y="1759"/>
                      </a:lnTo>
                      <a:lnTo>
                        <a:pt x="26" y="1784"/>
                      </a:lnTo>
                      <a:lnTo>
                        <a:pt x="35" y="1810"/>
                      </a:lnTo>
                      <a:lnTo>
                        <a:pt x="46" y="1835"/>
                      </a:lnTo>
                      <a:lnTo>
                        <a:pt x="58" y="1858"/>
                      </a:lnTo>
                      <a:lnTo>
                        <a:pt x="72" y="1879"/>
                      </a:lnTo>
                      <a:lnTo>
                        <a:pt x="89" y="1899"/>
                      </a:lnTo>
                      <a:lnTo>
                        <a:pt x="122" y="1934"/>
                      </a:lnTo>
                      <a:lnTo>
                        <a:pt x="158" y="1968"/>
                      </a:lnTo>
                      <a:lnTo>
                        <a:pt x="176" y="1985"/>
                      </a:lnTo>
                      <a:lnTo>
                        <a:pt x="195" y="2000"/>
                      </a:lnTo>
                      <a:lnTo>
                        <a:pt x="215" y="2016"/>
                      </a:lnTo>
                      <a:lnTo>
                        <a:pt x="237" y="2031"/>
                      </a:lnTo>
                      <a:lnTo>
                        <a:pt x="260" y="2047"/>
                      </a:lnTo>
                      <a:lnTo>
                        <a:pt x="284" y="2060"/>
                      </a:lnTo>
                      <a:lnTo>
                        <a:pt x="308" y="2075"/>
                      </a:lnTo>
                      <a:lnTo>
                        <a:pt x="336" y="2088"/>
                      </a:lnTo>
                      <a:lnTo>
                        <a:pt x="363" y="2102"/>
                      </a:lnTo>
                      <a:lnTo>
                        <a:pt x="393" y="2114"/>
                      </a:lnTo>
                      <a:lnTo>
                        <a:pt x="425" y="2126"/>
                      </a:lnTo>
                      <a:lnTo>
                        <a:pt x="460" y="2137"/>
                      </a:lnTo>
                      <a:lnTo>
                        <a:pt x="493" y="2149"/>
                      </a:lnTo>
                      <a:lnTo>
                        <a:pt x="529" y="2159"/>
                      </a:lnTo>
                      <a:lnTo>
                        <a:pt x="564" y="2168"/>
                      </a:lnTo>
                      <a:lnTo>
                        <a:pt x="599" y="2178"/>
                      </a:lnTo>
                      <a:lnTo>
                        <a:pt x="638" y="2186"/>
                      </a:lnTo>
                      <a:lnTo>
                        <a:pt x="677" y="2194"/>
                      </a:lnTo>
                      <a:lnTo>
                        <a:pt x="718" y="2201"/>
                      </a:lnTo>
                      <a:lnTo>
                        <a:pt x="762" y="2208"/>
                      </a:lnTo>
                      <a:lnTo>
                        <a:pt x="809" y="2214"/>
                      </a:lnTo>
                      <a:lnTo>
                        <a:pt x="860" y="2219"/>
                      </a:lnTo>
                      <a:lnTo>
                        <a:pt x="916" y="2223"/>
                      </a:lnTo>
                      <a:lnTo>
                        <a:pt x="975" y="2227"/>
                      </a:lnTo>
                      <a:lnTo>
                        <a:pt x="1040" y="2230"/>
                      </a:lnTo>
                      <a:lnTo>
                        <a:pt x="1111" y="2234"/>
                      </a:lnTo>
                      <a:lnTo>
                        <a:pt x="1187" y="2237"/>
                      </a:lnTo>
                      <a:lnTo>
                        <a:pt x="1270" y="2238"/>
                      </a:lnTo>
                      <a:lnTo>
                        <a:pt x="1428" y="2240"/>
                      </a:lnTo>
                      <a:lnTo>
                        <a:pt x="1558" y="2240"/>
                      </a:lnTo>
                      <a:lnTo>
                        <a:pt x="1611" y="2240"/>
                      </a:lnTo>
                      <a:lnTo>
                        <a:pt x="1662" y="2239"/>
                      </a:lnTo>
                      <a:lnTo>
                        <a:pt x="1706" y="2237"/>
                      </a:lnTo>
                      <a:lnTo>
                        <a:pt x="1747" y="2235"/>
                      </a:lnTo>
                      <a:lnTo>
                        <a:pt x="1817" y="2230"/>
                      </a:lnTo>
                      <a:lnTo>
                        <a:pt x="1879" y="2224"/>
                      </a:lnTo>
                      <a:lnTo>
                        <a:pt x="1938" y="2218"/>
                      </a:lnTo>
                      <a:lnTo>
                        <a:pt x="1997" y="2211"/>
                      </a:lnTo>
                      <a:lnTo>
                        <a:pt x="2012" y="2209"/>
                      </a:lnTo>
                      <a:lnTo>
                        <a:pt x="2027" y="2206"/>
                      </a:lnTo>
                      <a:lnTo>
                        <a:pt x="2044" y="2202"/>
                      </a:lnTo>
                      <a:lnTo>
                        <a:pt x="2057" y="2198"/>
                      </a:lnTo>
                      <a:lnTo>
                        <a:pt x="2086" y="2190"/>
                      </a:lnTo>
                      <a:lnTo>
                        <a:pt x="2114" y="2180"/>
                      </a:lnTo>
                      <a:lnTo>
                        <a:pt x="2140" y="2169"/>
                      </a:lnTo>
                      <a:lnTo>
                        <a:pt x="2164" y="2157"/>
                      </a:lnTo>
                      <a:lnTo>
                        <a:pt x="2188" y="2144"/>
                      </a:lnTo>
                      <a:lnTo>
                        <a:pt x="2209" y="2132"/>
                      </a:lnTo>
                      <a:lnTo>
                        <a:pt x="2246" y="2108"/>
                      </a:lnTo>
                      <a:lnTo>
                        <a:pt x="2273" y="2087"/>
                      </a:lnTo>
                      <a:lnTo>
                        <a:pt x="2292" y="2074"/>
                      </a:lnTo>
                      <a:lnTo>
                        <a:pt x="2298" y="2069"/>
                      </a:lnTo>
                      <a:lnTo>
                        <a:pt x="2225" y="1987"/>
                      </a:lnTo>
                      <a:lnTo>
                        <a:pt x="2220" y="1985"/>
                      </a:lnTo>
                      <a:lnTo>
                        <a:pt x="2201" y="1980"/>
                      </a:lnTo>
                      <a:lnTo>
                        <a:pt x="2173" y="1975"/>
                      </a:lnTo>
                      <a:lnTo>
                        <a:pt x="2138" y="1969"/>
                      </a:lnTo>
                      <a:lnTo>
                        <a:pt x="2097" y="1963"/>
                      </a:lnTo>
                      <a:lnTo>
                        <a:pt x="2057" y="1958"/>
                      </a:lnTo>
                      <a:lnTo>
                        <a:pt x="2034" y="1956"/>
                      </a:lnTo>
                      <a:lnTo>
                        <a:pt x="2014" y="1955"/>
                      </a:lnTo>
                      <a:lnTo>
                        <a:pt x="1993" y="1955"/>
                      </a:lnTo>
                      <a:lnTo>
                        <a:pt x="1973" y="1955"/>
                      </a:lnTo>
                      <a:lnTo>
                        <a:pt x="1951" y="1958"/>
                      </a:lnTo>
                      <a:lnTo>
                        <a:pt x="1925" y="1962"/>
                      </a:lnTo>
                      <a:lnTo>
                        <a:pt x="1895" y="1969"/>
                      </a:lnTo>
                      <a:lnTo>
                        <a:pt x="1860" y="1977"/>
                      </a:lnTo>
                      <a:lnTo>
                        <a:pt x="1784" y="1998"/>
                      </a:lnTo>
                      <a:lnTo>
                        <a:pt x="1699" y="2021"/>
                      </a:lnTo>
                      <a:lnTo>
                        <a:pt x="1654" y="2033"/>
                      </a:lnTo>
                      <a:lnTo>
                        <a:pt x="1610" y="2045"/>
                      </a:lnTo>
                      <a:lnTo>
                        <a:pt x="1565" y="2056"/>
                      </a:lnTo>
                      <a:lnTo>
                        <a:pt x="1519" y="2066"/>
                      </a:lnTo>
                      <a:lnTo>
                        <a:pt x="1474" y="2075"/>
                      </a:lnTo>
                      <a:lnTo>
                        <a:pt x="1430" y="2081"/>
                      </a:lnTo>
                      <a:lnTo>
                        <a:pt x="1409" y="2084"/>
                      </a:lnTo>
                      <a:lnTo>
                        <a:pt x="1389" y="2086"/>
                      </a:lnTo>
                      <a:lnTo>
                        <a:pt x="1369" y="2088"/>
                      </a:lnTo>
                      <a:lnTo>
                        <a:pt x="1348" y="2089"/>
                      </a:lnTo>
                      <a:lnTo>
                        <a:pt x="1261" y="2092"/>
                      </a:lnTo>
                      <a:lnTo>
                        <a:pt x="1161" y="2097"/>
                      </a:lnTo>
                      <a:lnTo>
                        <a:pt x="1107" y="2098"/>
                      </a:lnTo>
                      <a:lnTo>
                        <a:pt x="1050" y="2099"/>
                      </a:lnTo>
                      <a:lnTo>
                        <a:pt x="992" y="2099"/>
                      </a:lnTo>
                      <a:lnTo>
                        <a:pt x="935" y="2097"/>
                      </a:lnTo>
                      <a:lnTo>
                        <a:pt x="875" y="2095"/>
                      </a:lnTo>
                      <a:lnTo>
                        <a:pt x="818" y="2089"/>
                      </a:lnTo>
                      <a:lnTo>
                        <a:pt x="788" y="2086"/>
                      </a:lnTo>
                      <a:lnTo>
                        <a:pt x="760" y="2083"/>
                      </a:lnTo>
                      <a:lnTo>
                        <a:pt x="733" y="2079"/>
                      </a:lnTo>
                      <a:lnTo>
                        <a:pt x="705" y="2075"/>
                      </a:lnTo>
                      <a:lnTo>
                        <a:pt x="679" y="2070"/>
                      </a:lnTo>
                      <a:lnTo>
                        <a:pt x="653" y="2064"/>
                      </a:lnTo>
                      <a:lnTo>
                        <a:pt x="627" y="2057"/>
                      </a:lnTo>
                      <a:lnTo>
                        <a:pt x="601" y="2050"/>
                      </a:lnTo>
                      <a:lnTo>
                        <a:pt x="577" y="2043"/>
                      </a:lnTo>
                      <a:lnTo>
                        <a:pt x="554" y="2034"/>
                      </a:lnTo>
                      <a:lnTo>
                        <a:pt x="532" y="2025"/>
                      </a:lnTo>
                      <a:lnTo>
                        <a:pt x="510" y="2015"/>
                      </a:lnTo>
                      <a:lnTo>
                        <a:pt x="471" y="1993"/>
                      </a:lnTo>
                      <a:lnTo>
                        <a:pt x="434" y="1971"/>
                      </a:lnTo>
                      <a:lnTo>
                        <a:pt x="401" y="1948"/>
                      </a:lnTo>
                      <a:lnTo>
                        <a:pt x="369" y="1924"/>
                      </a:lnTo>
                      <a:lnTo>
                        <a:pt x="339" y="1901"/>
                      </a:lnTo>
                      <a:lnTo>
                        <a:pt x="312" y="1876"/>
                      </a:lnTo>
                      <a:lnTo>
                        <a:pt x="289" y="1850"/>
                      </a:lnTo>
                      <a:lnTo>
                        <a:pt x="267" y="1824"/>
                      </a:lnTo>
                      <a:lnTo>
                        <a:pt x="249" y="1796"/>
                      </a:lnTo>
                      <a:lnTo>
                        <a:pt x="234" y="1768"/>
                      </a:lnTo>
                      <a:lnTo>
                        <a:pt x="221" y="1738"/>
                      </a:lnTo>
                      <a:lnTo>
                        <a:pt x="210" y="1708"/>
                      </a:lnTo>
                      <a:lnTo>
                        <a:pt x="204" y="1676"/>
                      </a:lnTo>
                      <a:lnTo>
                        <a:pt x="198" y="1642"/>
                      </a:lnTo>
                      <a:lnTo>
                        <a:pt x="198" y="1608"/>
                      </a:lnTo>
                      <a:lnTo>
                        <a:pt x="200" y="1572"/>
                      </a:lnTo>
                      <a:lnTo>
                        <a:pt x="206" y="1536"/>
                      </a:lnTo>
                      <a:lnTo>
                        <a:pt x="215" y="1501"/>
                      </a:lnTo>
                      <a:lnTo>
                        <a:pt x="228" y="1467"/>
                      </a:lnTo>
                      <a:lnTo>
                        <a:pt x="243" y="1434"/>
                      </a:lnTo>
                      <a:lnTo>
                        <a:pt x="261" y="1402"/>
                      </a:lnTo>
                      <a:lnTo>
                        <a:pt x="284" y="1371"/>
                      </a:lnTo>
                      <a:lnTo>
                        <a:pt x="308" y="1341"/>
                      </a:lnTo>
                      <a:lnTo>
                        <a:pt x="334" y="1312"/>
                      </a:lnTo>
                      <a:lnTo>
                        <a:pt x="362" y="1284"/>
                      </a:lnTo>
                      <a:lnTo>
                        <a:pt x="393" y="1257"/>
                      </a:lnTo>
                      <a:lnTo>
                        <a:pt x="425" y="1232"/>
                      </a:lnTo>
                      <a:lnTo>
                        <a:pt x="458" y="1208"/>
                      </a:lnTo>
                      <a:lnTo>
                        <a:pt x="493" y="1184"/>
                      </a:lnTo>
                      <a:lnTo>
                        <a:pt x="530" y="1163"/>
                      </a:lnTo>
                      <a:lnTo>
                        <a:pt x="567" y="1143"/>
                      </a:lnTo>
                      <a:lnTo>
                        <a:pt x="605" y="1124"/>
                      </a:lnTo>
                      <a:lnTo>
                        <a:pt x="645" y="1106"/>
                      </a:lnTo>
                      <a:lnTo>
                        <a:pt x="686" y="1091"/>
                      </a:lnTo>
                      <a:lnTo>
                        <a:pt x="729" y="1075"/>
                      </a:lnTo>
                      <a:lnTo>
                        <a:pt x="773" y="1062"/>
                      </a:lnTo>
                      <a:lnTo>
                        <a:pt x="820" y="1049"/>
                      </a:lnTo>
                      <a:lnTo>
                        <a:pt x="866" y="1038"/>
                      </a:lnTo>
                      <a:lnTo>
                        <a:pt x="914" y="1028"/>
                      </a:lnTo>
                      <a:lnTo>
                        <a:pt x="964" y="1019"/>
                      </a:lnTo>
                      <a:lnTo>
                        <a:pt x="1013" y="1012"/>
                      </a:lnTo>
                      <a:lnTo>
                        <a:pt x="1064" y="1005"/>
                      </a:lnTo>
                      <a:lnTo>
                        <a:pt x="1115" y="999"/>
                      </a:lnTo>
                      <a:lnTo>
                        <a:pt x="1166" y="995"/>
                      </a:lnTo>
                      <a:lnTo>
                        <a:pt x="1218" y="991"/>
                      </a:lnTo>
                      <a:lnTo>
                        <a:pt x="1268" y="989"/>
                      </a:lnTo>
                      <a:lnTo>
                        <a:pt x="1320" y="988"/>
                      </a:lnTo>
                      <a:lnTo>
                        <a:pt x="1370" y="987"/>
                      </a:lnTo>
                      <a:lnTo>
                        <a:pt x="1419" y="988"/>
                      </a:lnTo>
                      <a:lnTo>
                        <a:pt x="1465" y="990"/>
                      </a:lnTo>
                      <a:lnTo>
                        <a:pt x="1508" y="992"/>
                      </a:lnTo>
                      <a:lnTo>
                        <a:pt x="1547" y="995"/>
                      </a:lnTo>
                      <a:lnTo>
                        <a:pt x="1584" y="999"/>
                      </a:lnTo>
                      <a:lnTo>
                        <a:pt x="1619" y="1004"/>
                      </a:lnTo>
                      <a:lnTo>
                        <a:pt x="1650" y="1009"/>
                      </a:lnTo>
                      <a:lnTo>
                        <a:pt x="1678" y="1014"/>
                      </a:lnTo>
                      <a:lnTo>
                        <a:pt x="1706" y="1020"/>
                      </a:lnTo>
                      <a:lnTo>
                        <a:pt x="1730" y="1026"/>
                      </a:lnTo>
                      <a:lnTo>
                        <a:pt x="1752" y="1033"/>
                      </a:lnTo>
                      <a:lnTo>
                        <a:pt x="1773" y="1039"/>
                      </a:lnTo>
                      <a:lnTo>
                        <a:pt x="1791" y="1046"/>
                      </a:lnTo>
                      <a:lnTo>
                        <a:pt x="1806" y="1053"/>
                      </a:lnTo>
                      <a:lnTo>
                        <a:pt x="1821" y="1062"/>
                      </a:lnTo>
                      <a:lnTo>
                        <a:pt x="1834" y="1069"/>
                      </a:lnTo>
                      <a:lnTo>
                        <a:pt x="1847" y="1077"/>
                      </a:lnTo>
                      <a:lnTo>
                        <a:pt x="1860" y="1084"/>
                      </a:lnTo>
                      <a:lnTo>
                        <a:pt x="1877" y="1093"/>
                      </a:lnTo>
                      <a:lnTo>
                        <a:pt x="1891" y="1100"/>
                      </a:lnTo>
                      <a:lnTo>
                        <a:pt x="1925" y="1114"/>
                      </a:lnTo>
                      <a:lnTo>
                        <a:pt x="1956" y="1126"/>
                      </a:lnTo>
                      <a:lnTo>
                        <a:pt x="1986" y="1136"/>
                      </a:lnTo>
                      <a:lnTo>
                        <a:pt x="2010" y="1144"/>
                      </a:lnTo>
                      <a:lnTo>
                        <a:pt x="2025" y="1149"/>
                      </a:lnTo>
                      <a:lnTo>
                        <a:pt x="2031" y="1151"/>
                      </a:lnTo>
                      <a:lnTo>
                        <a:pt x="2051" y="1152"/>
                      </a:lnTo>
                      <a:lnTo>
                        <a:pt x="2073" y="1153"/>
                      </a:lnTo>
                      <a:lnTo>
                        <a:pt x="2095" y="1153"/>
                      </a:lnTo>
                      <a:lnTo>
                        <a:pt x="2120" y="1151"/>
                      </a:lnTo>
                      <a:lnTo>
                        <a:pt x="2146" y="1149"/>
                      </a:lnTo>
                      <a:lnTo>
                        <a:pt x="2170" y="1146"/>
                      </a:lnTo>
                      <a:lnTo>
                        <a:pt x="2194" y="1142"/>
                      </a:lnTo>
                      <a:lnTo>
                        <a:pt x="2218" y="1136"/>
                      </a:lnTo>
                      <a:lnTo>
                        <a:pt x="2242" y="1130"/>
                      </a:lnTo>
                      <a:lnTo>
                        <a:pt x="2266" y="1123"/>
                      </a:lnTo>
                      <a:lnTo>
                        <a:pt x="2286" y="1115"/>
                      </a:lnTo>
                      <a:lnTo>
                        <a:pt x="2307" y="1105"/>
                      </a:lnTo>
                      <a:lnTo>
                        <a:pt x="2325" y="1096"/>
                      </a:lnTo>
                      <a:lnTo>
                        <a:pt x="2342" y="1086"/>
                      </a:lnTo>
                      <a:lnTo>
                        <a:pt x="2355" y="1074"/>
                      </a:lnTo>
                      <a:lnTo>
                        <a:pt x="2366" y="1062"/>
                      </a:lnTo>
                      <a:lnTo>
                        <a:pt x="2381" y="1040"/>
                      </a:lnTo>
                      <a:lnTo>
                        <a:pt x="2392" y="1017"/>
                      </a:lnTo>
                      <a:lnTo>
                        <a:pt x="2400" y="994"/>
                      </a:lnTo>
                      <a:lnTo>
                        <a:pt x="2407" y="970"/>
                      </a:lnTo>
                      <a:lnTo>
                        <a:pt x="2413" y="946"/>
                      </a:lnTo>
                      <a:lnTo>
                        <a:pt x="2416" y="921"/>
                      </a:lnTo>
                      <a:lnTo>
                        <a:pt x="2418" y="896"/>
                      </a:lnTo>
                      <a:lnTo>
                        <a:pt x="2418" y="870"/>
                      </a:lnTo>
                      <a:lnTo>
                        <a:pt x="2420" y="819"/>
                      </a:lnTo>
                      <a:lnTo>
                        <a:pt x="2420" y="768"/>
                      </a:lnTo>
                      <a:lnTo>
                        <a:pt x="2420" y="743"/>
                      </a:lnTo>
                      <a:lnTo>
                        <a:pt x="2422" y="719"/>
                      </a:lnTo>
                      <a:lnTo>
                        <a:pt x="2424" y="696"/>
                      </a:lnTo>
                      <a:lnTo>
                        <a:pt x="2427" y="672"/>
                      </a:lnTo>
                      <a:lnTo>
                        <a:pt x="2429" y="647"/>
                      </a:lnTo>
                      <a:lnTo>
                        <a:pt x="2433" y="623"/>
                      </a:lnTo>
                      <a:lnTo>
                        <a:pt x="2437" y="599"/>
                      </a:lnTo>
                      <a:lnTo>
                        <a:pt x="2444" y="575"/>
                      </a:lnTo>
                      <a:lnTo>
                        <a:pt x="2450" y="551"/>
                      </a:lnTo>
                      <a:lnTo>
                        <a:pt x="2459" y="529"/>
                      </a:lnTo>
                      <a:lnTo>
                        <a:pt x="2466" y="506"/>
                      </a:lnTo>
                      <a:lnTo>
                        <a:pt x="2477" y="483"/>
                      </a:lnTo>
                      <a:lnTo>
                        <a:pt x="2500" y="440"/>
                      </a:lnTo>
                      <a:lnTo>
                        <a:pt x="2524" y="399"/>
                      </a:lnTo>
                      <a:lnTo>
                        <a:pt x="2548" y="361"/>
                      </a:lnTo>
                      <a:lnTo>
                        <a:pt x="2576" y="324"/>
                      </a:lnTo>
                      <a:lnTo>
                        <a:pt x="2602" y="291"/>
                      </a:lnTo>
                      <a:lnTo>
                        <a:pt x="2626" y="262"/>
                      </a:lnTo>
                      <a:lnTo>
                        <a:pt x="2650" y="236"/>
                      </a:lnTo>
                      <a:lnTo>
                        <a:pt x="2670" y="214"/>
                      </a:lnTo>
                      <a:lnTo>
                        <a:pt x="2702" y="184"/>
                      </a:lnTo>
                      <a:lnTo>
                        <a:pt x="2715" y="174"/>
                      </a:lnTo>
                      <a:lnTo>
                        <a:pt x="2717" y="192"/>
                      </a:lnTo>
                      <a:lnTo>
                        <a:pt x="2719" y="240"/>
                      </a:lnTo>
                      <a:lnTo>
                        <a:pt x="2726" y="311"/>
                      </a:lnTo>
                      <a:lnTo>
                        <a:pt x="2733" y="395"/>
                      </a:lnTo>
                      <a:lnTo>
                        <a:pt x="2743" y="484"/>
                      </a:lnTo>
                      <a:lnTo>
                        <a:pt x="2756" y="570"/>
                      </a:lnTo>
                      <a:lnTo>
                        <a:pt x="2761" y="609"/>
                      </a:lnTo>
                      <a:lnTo>
                        <a:pt x="2769" y="645"/>
                      </a:lnTo>
                      <a:lnTo>
                        <a:pt x="2776" y="675"/>
                      </a:lnTo>
                      <a:lnTo>
                        <a:pt x="2785" y="699"/>
                      </a:lnTo>
                      <a:lnTo>
                        <a:pt x="2795" y="719"/>
                      </a:lnTo>
                      <a:lnTo>
                        <a:pt x="2806" y="740"/>
                      </a:lnTo>
                      <a:lnTo>
                        <a:pt x="2819" y="761"/>
                      </a:lnTo>
                      <a:lnTo>
                        <a:pt x="2834" y="782"/>
                      </a:lnTo>
                      <a:lnTo>
                        <a:pt x="2863" y="823"/>
                      </a:lnTo>
                      <a:lnTo>
                        <a:pt x="2895" y="863"/>
                      </a:lnTo>
                      <a:lnTo>
                        <a:pt x="2923" y="900"/>
                      </a:lnTo>
                      <a:lnTo>
                        <a:pt x="2948" y="933"/>
                      </a:lnTo>
                      <a:lnTo>
                        <a:pt x="2958" y="949"/>
                      </a:lnTo>
                      <a:lnTo>
                        <a:pt x="2963" y="962"/>
                      </a:lnTo>
                      <a:lnTo>
                        <a:pt x="2969" y="975"/>
                      </a:lnTo>
                      <a:lnTo>
                        <a:pt x="2971" y="986"/>
                      </a:lnTo>
                      <a:lnTo>
                        <a:pt x="2969" y="1011"/>
                      </a:lnTo>
                      <a:lnTo>
                        <a:pt x="2963" y="1041"/>
                      </a:lnTo>
                      <a:lnTo>
                        <a:pt x="2956" y="1075"/>
                      </a:lnTo>
                      <a:lnTo>
                        <a:pt x="2947" y="1109"/>
                      </a:lnTo>
                      <a:lnTo>
                        <a:pt x="2937" y="1140"/>
                      </a:lnTo>
                      <a:lnTo>
                        <a:pt x="2930" y="1166"/>
                      </a:lnTo>
                      <a:lnTo>
                        <a:pt x="2924" y="1184"/>
                      </a:lnTo>
                      <a:lnTo>
                        <a:pt x="2923" y="1191"/>
                      </a:lnTo>
                      <a:lnTo>
                        <a:pt x="2928" y="1191"/>
                      </a:lnTo>
                      <a:lnTo>
                        <a:pt x="2941" y="1191"/>
                      </a:lnTo>
                      <a:lnTo>
                        <a:pt x="2961" y="1192"/>
                      </a:lnTo>
                      <a:lnTo>
                        <a:pt x="2989" y="1194"/>
                      </a:lnTo>
                      <a:lnTo>
                        <a:pt x="3021" y="1198"/>
                      </a:lnTo>
                      <a:lnTo>
                        <a:pt x="3054" y="1202"/>
                      </a:lnTo>
                      <a:lnTo>
                        <a:pt x="3089" y="1208"/>
                      </a:lnTo>
                      <a:lnTo>
                        <a:pt x="3125" y="1217"/>
                      </a:lnTo>
                      <a:lnTo>
                        <a:pt x="3156" y="1228"/>
                      </a:lnTo>
                      <a:lnTo>
                        <a:pt x="3184" y="1238"/>
                      </a:lnTo>
                      <a:lnTo>
                        <a:pt x="3210" y="1248"/>
                      </a:lnTo>
                      <a:lnTo>
                        <a:pt x="3234" y="1258"/>
                      </a:lnTo>
                      <a:lnTo>
                        <a:pt x="3258" y="1267"/>
                      </a:lnTo>
                      <a:lnTo>
                        <a:pt x="3284" y="1275"/>
                      </a:lnTo>
                      <a:lnTo>
                        <a:pt x="3299" y="1279"/>
                      </a:lnTo>
                      <a:lnTo>
                        <a:pt x="3316" y="1283"/>
                      </a:lnTo>
                      <a:lnTo>
                        <a:pt x="3332" y="1286"/>
                      </a:lnTo>
                      <a:lnTo>
                        <a:pt x="3351" y="1289"/>
                      </a:lnTo>
                      <a:lnTo>
                        <a:pt x="3369" y="1291"/>
                      </a:lnTo>
                      <a:lnTo>
                        <a:pt x="3386" y="1292"/>
                      </a:lnTo>
                      <a:lnTo>
                        <a:pt x="3401" y="1292"/>
                      </a:lnTo>
                      <a:lnTo>
                        <a:pt x="3416" y="1291"/>
                      </a:lnTo>
                      <a:lnTo>
                        <a:pt x="3427" y="1289"/>
                      </a:lnTo>
                      <a:lnTo>
                        <a:pt x="3438" y="1287"/>
                      </a:lnTo>
                      <a:lnTo>
                        <a:pt x="3447" y="1284"/>
                      </a:lnTo>
                      <a:lnTo>
                        <a:pt x="3457" y="1279"/>
                      </a:lnTo>
                      <a:lnTo>
                        <a:pt x="3471" y="1271"/>
                      </a:lnTo>
                      <a:lnTo>
                        <a:pt x="3483" y="1263"/>
                      </a:lnTo>
                      <a:lnTo>
                        <a:pt x="3492" y="1254"/>
                      </a:lnTo>
                      <a:lnTo>
                        <a:pt x="3499" y="1245"/>
                      </a:lnTo>
                      <a:lnTo>
                        <a:pt x="3505" y="1238"/>
                      </a:lnTo>
                      <a:lnTo>
                        <a:pt x="3509" y="1231"/>
                      </a:lnTo>
                      <a:lnTo>
                        <a:pt x="3509" y="1221"/>
                      </a:lnTo>
                      <a:lnTo>
                        <a:pt x="3507" y="1210"/>
                      </a:lnTo>
                      <a:lnTo>
                        <a:pt x="3501" y="1196"/>
                      </a:lnTo>
                      <a:lnTo>
                        <a:pt x="3492" y="1180"/>
                      </a:lnTo>
                      <a:lnTo>
                        <a:pt x="3479" y="1159"/>
                      </a:lnTo>
                      <a:lnTo>
                        <a:pt x="3462" y="1133"/>
                      </a:lnTo>
                      <a:lnTo>
                        <a:pt x="3453" y="1120"/>
                      </a:lnTo>
                      <a:lnTo>
                        <a:pt x="3440" y="1106"/>
                      </a:lnTo>
                      <a:lnTo>
                        <a:pt x="3425" y="1093"/>
                      </a:lnTo>
                      <a:lnTo>
                        <a:pt x="3410" y="1080"/>
                      </a:lnTo>
                      <a:lnTo>
                        <a:pt x="3375" y="1056"/>
                      </a:lnTo>
                      <a:lnTo>
                        <a:pt x="3340" y="1033"/>
                      </a:lnTo>
                      <a:lnTo>
                        <a:pt x="3306" y="1010"/>
                      </a:lnTo>
                      <a:lnTo>
                        <a:pt x="3277" y="988"/>
                      </a:lnTo>
                      <a:lnTo>
                        <a:pt x="3266" y="977"/>
                      </a:lnTo>
                      <a:lnTo>
                        <a:pt x="3254" y="966"/>
                      </a:lnTo>
                      <a:lnTo>
                        <a:pt x="3247" y="955"/>
                      </a:lnTo>
                      <a:lnTo>
                        <a:pt x="3243" y="944"/>
                      </a:lnTo>
                      <a:lnTo>
                        <a:pt x="3230" y="911"/>
                      </a:lnTo>
                      <a:lnTo>
                        <a:pt x="3204" y="858"/>
                      </a:lnTo>
                      <a:lnTo>
                        <a:pt x="3171" y="791"/>
                      </a:lnTo>
                      <a:lnTo>
                        <a:pt x="3132" y="711"/>
                      </a:lnTo>
                      <a:lnTo>
                        <a:pt x="3114" y="669"/>
                      </a:lnTo>
                      <a:lnTo>
                        <a:pt x="3093" y="626"/>
                      </a:lnTo>
                      <a:lnTo>
                        <a:pt x="3076" y="581"/>
                      </a:lnTo>
                      <a:lnTo>
                        <a:pt x="3062" y="538"/>
                      </a:lnTo>
                      <a:lnTo>
                        <a:pt x="3047" y="495"/>
                      </a:lnTo>
                      <a:lnTo>
                        <a:pt x="3037" y="454"/>
                      </a:lnTo>
                      <a:lnTo>
                        <a:pt x="3030" y="413"/>
                      </a:lnTo>
                      <a:lnTo>
                        <a:pt x="3026" y="376"/>
                      </a:lnTo>
                      <a:lnTo>
                        <a:pt x="3025" y="341"/>
                      </a:lnTo>
                      <a:lnTo>
                        <a:pt x="3021" y="306"/>
                      </a:lnTo>
                      <a:lnTo>
                        <a:pt x="3015" y="271"/>
                      </a:lnTo>
                      <a:lnTo>
                        <a:pt x="3008" y="238"/>
                      </a:lnTo>
                      <a:lnTo>
                        <a:pt x="2999" y="207"/>
                      </a:lnTo>
                      <a:lnTo>
                        <a:pt x="2989" y="176"/>
                      </a:lnTo>
                      <a:lnTo>
                        <a:pt x="2978" y="148"/>
                      </a:lnTo>
                      <a:lnTo>
                        <a:pt x="2967" y="122"/>
                      </a:lnTo>
                      <a:lnTo>
                        <a:pt x="2954" y="97"/>
                      </a:lnTo>
                      <a:lnTo>
                        <a:pt x="2941" y="75"/>
                      </a:lnTo>
                      <a:lnTo>
                        <a:pt x="2928" y="56"/>
                      </a:lnTo>
                      <a:lnTo>
                        <a:pt x="2913" y="39"/>
                      </a:lnTo>
                      <a:lnTo>
                        <a:pt x="2900" y="26"/>
                      </a:lnTo>
                      <a:lnTo>
                        <a:pt x="2887" y="15"/>
                      </a:lnTo>
                      <a:lnTo>
                        <a:pt x="2882" y="11"/>
                      </a:lnTo>
                      <a:lnTo>
                        <a:pt x="2874" y="8"/>
                      </a:lnTo>
                      <a:lnTo>
                        <a:pt x="2869" y="6"/>
                      </a:lnTo>
                      <a:lnTo>
                        <a:pt x="2861" y="5"/>
                      </a:lnTo>
                      <a:lnTo>
                        <a:pt x="2837" y="2"/>
                      </a:lnTo>
                      <a:lnTo>
                        <a:pt x="2813" y="1"/>
                      </a:lnTo>
                      <a:lnTo>
                        <a:pt x="2787" y="0"/>
                      </a:lnTo>
                      <a:lnTo>
                        <a:pt x="2759" y="2"/>
                      </a:lnTo>
                      <a:lnTo>
                        <a:pt x="2745" y="4"/>
                      </a:lnTo>
                      <a:lnTo>
                        <a:pt x="2730" y="6"/>
                      </a:lnTo>
                      <a:lnTo>
                        <a:pt x="2715" y="10"/>
                      </a:lnTo>
                      <a:lnTo>
                        <a:pt x="2698" y="14"/>
                      </a:lnTo>
                      <a:lnTo>
                        <a:pt x="2681" y="19"/>
                      </a:lnTo>
                      <a:lnTo>
                        <a:pt x="2663" y="26"/>
                      </a:lnTo>
                      <a:lnTo>
                        <a:pt x="2644" y="33"/>
                      </a:lnTo>
                      <a:lnTo>
                        <a:pt x="2626" y="42"/>
                      </a:lnTo>
                      <a:lnTo>
                        <a:pt x="2605" y="53"/>
                      </a:lnTo>
                      <a:lnTo>
                        <a:pt x="2583" y="66"/>
                      </a:lnTo>
                      <a:lnTo>
                        <a:pt x="2561" y="82"/>
                      </a:lnTo>
                      <a:lnTo>
                        <a:pt x="2539" y="99"/>
                      </a:lnTo>
                      <a:lnTo>
                        <a:pt x="2516" y="119"/>
                      </a:lnTo>
                      <a:lnTo>
                        <a:pt x="2492" y="141"/>
                      </a:lnTo>
                      <a:lnTo>
                        <a:pt x="2470" y="164"/>
                      </a:lnTo>
                      <a:lnTo>
                        <a:pt x="2448" y="188"/>
                      </a:lnTo>
                      <a:lnTo>
                        <a:pt x="2426" y="213"/>
                      </a:lnTo>
                      <a:lnTo>
                        <a:pt x="2403" y="240"/>
                      </a:lnTo>
                      <a:lnTo>
                        <a:pt x="2383" y="267"/>
                      </a:lnTo>
                      <a:lnTo>
                        <a:pt x="2364" y="294"/>
                      </a:lnTo>
                      <a:lnTo>
                        <a:pt x="2346" y="322"/>
                      </a:lnTo>
                      <a:lnTo>
                        <a:pt x="2329" y="349"/>
                      </a:lnTo>
                      <a:lnTo>
                        <a:pt x="2312" y="376"/>
                      </a:lnTo>
                      <a:lnTo>
                        <a:pt x="2299" y="403"/>
                      </a:lnTo>
                      <a:lnTo>
                        <a:pt x="2272" y="463"/>
                      </a:lnTo>
                      <a:lnTo>
                        <a:pt x="2242" y="535"/>
                      </a:lnTo>
                      <a:lnTo>
                        <a:pt x="2210" y="612"/>
                      </a:lnTo>
                      <a:lnTo>
                        <a:pt x="2179" y="688"/>
                      </a:lnTo>
                      <a:lnTo>
                        <a:pt x="2153" y="758"/>
                      </a:lnTo>
                      <a:lnTo>
                        <a:pt x="2131" y="815"/>
                      </a:lnTo>
                      <a:lnTo>
                        <a:pt x="2116" y="854"/>
                      </a:lnTo>
                      <a:lnTo>
                        <a:pt x="2110" y="869"/>
                      </a:lnTo>
                      <a:close/>
                    </a:path>
                  </a:pathLst>
                </a:custGeom>
                <a:solidFill>
                  <a:srgbClr val="d6c49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" name="CustomShape 255"/>
                <p:cNvSpPr/>
                <p:nvPr/>
              </p:nvSpPr>
              <p:spPr>
                <a:xfrm>
                  <a:off x="6888240" y="1445760"/>
                  <a:ext cx="707040" cy="961920"/>
                </a:xfrm>
                <a:custGeom>
                  <a:avLst/>
                  <a:gdLst/>
                  <a:ahLst/>
                  <a:rect l="l" t="t" r="r" b="b"/>
                  <a:pathLst>
                    <a:path w="3464" h="2218">
                      <a:moveTo>
                        <a:pt x="2107" y="877"/>
                      </a:moveTo>
                      <a:lnTo>
                        <a:pt x="2100" y="874"/>
                      </a:lnTo>
                      <a:lnTo>
                        <a:pt x="2075" y="868"/>
                      </a:lnTo>
                      <a:lnTo>
                        <a:pt x="2038" y="860"/>
                      </a:lnTo>
                      <a:lnTo>
                        <a:pt x="1990" y="848"/>
                      </a:lnTo>
                      <a:lnTo>
                        <a:pt x="1931" y="838"/>
                      </a:lnTo>
                      <a:lnTo>
                        <a:pt x="1866" y="827"/>
                      </a:lnTo>
                      <a:lnTo>
                        <a:pt x="1831" y="821"/>
                      </a:lnTo>
                      <a:lnTo>
                        <a:pt x="1794" y="817"/>
                      </a:lnTo>
                      <a:lnTo>
                        <a:pt x="1757" y="814"/>
                      </a:lnTo>
                      <a:lnTo>
                        <a:pt x="1719" y="811"/>
                      </a:lnTo>
                      <a:lnTo>
                        <a:pt x="1680" y="808"/>
                      </a:lnTo>
                      <a:lnTo>
                        <a:pt x="1636" y="807"/>
                      </a:lnTo>
                      <a:lnTo>
                        <a:pt x="1590" y="807"/>
                      </a:lnTo>
                      <a:lnTo>
                        <a:pt x="1541" y="807"/>
                      </a:lnTo>
                      <a:lnTo>
                        <a:pt x="1489" y="808"/>
                      </a:lnTo>
                      <a:lnTo>
                        <a:pt x="1436" y="810"/>
                      </a:lnTo>
                      <a:lnTo>
                        <a:pt x="1380" y="813"/>
                      </a:lnTo>
                      <a:lnTo>
                        <a:pt x="1324" y="817"/>
                      </a:lnTo>
                      <a:lnTo>
                        <a:pt x="1267" y="821"/>
                      </a:lnTo>
                      <a:lnTo>
                        <a:pt x="1208" y="828"/>
                      </a:lnTo>
                      <a:lnTo>
                        <a:pt x="1150" y="834"/>
                      </a:lnTo>
                      <a:lnTo>
                        <a:pt x="1091" y="842"/>
                      </a:lnTo>
                      <a:lnTo>
                        <a:pt x="1033" y="850"/>
                      </a:lnTo>
                      <a:lnTo>
                        <a:pt x="978" y="860"/>
                      </a:lnTo>
                      <a:lnTo>
                        <a:pt x="920" y="870"/>
                      </a:lnTo>
                      <a:lnTo>
                        <a:pt x="866" y="881"/>
                      </a:lnTo>
                      <a:lnTo>
                        <a:pt x="814" y="894"/>
                      </a:lnTo>
                      <a:lnTo>
                        <a:pt x="766" y="906"/>
                      </a:lnTo>
                      <a:lnTo>
                        <a:pt x="720" y="919"/>
                      </a:lnTo>
                      <a:lnTo>
                        <a:pt x="675" y="931"/>
                      </a:lnTo>
                      <a:lnTo>
                        <a:pt x="635" y="945"/>
                      </a:lnTo>
                      <a:lnTo>
                        <a:pt x="596" y="958"/>
                      </a:lnTo>
                      <a:lnTo>
                        <a:pt x="559" y="973"/>
                      </a:lnTo>
                      <a:lnTo>
                        <a:pt x="523" y="987"/>
                      </a:lnTo>
                      <a:lnTo>
                        <a:pt x="490" y="1003"/>
                      </a:lnTo>
                      <a:lnTo>
                        <a:pt x="458" y="1019"/>
                      </a:lnTo>
                      <a:lnTo>
                        <a:pt x="427" y="1036"/>
                      </a:lnTo>
                      <a:lnTo>
                        <a:pt x="397" y="1054"/>
                      </a:lnTo>
                      <a:lnTo>
                        <a:pt x="369" y="1072"/>
                      </a:lnTo>
                      <a:lnTo>
                        <a:pt x="340" y="1092"/>
                      </a:lnTo>
                      <a:lnTo>
                        <a:pt x="312" y="1112"/>
                      </a:lnTo>
                      <a:lnTo>
                        <a:pt x="284" y="1133"/>
                      </a:lnTo>
                      <a:lnTo>
                        <a:pt x="258" y="1155"/>
                      </a:lnTo>
                      <a:lnTo>
                        <a:pt x="232" y="1177"/>
                      </a:lnTo>
                      <a:lnTo>
                        <a:pt x="210" y="1199"/>
                      </a:lnTo>
                      <a:lnTo>
                        <a:pt x="188" y="1222"/>
                      </a:lnTo>
                      <a:lnTo>
                        <a:pt x="167" y="1243"/>
                      </a:lnTo>
                      <a:lnTo>
                        <a:pt x="149" y="1266"/>
                      </a:lnTo>
                      <a:lnTo>
                        <a:pt x="132" y="1289"/>
                      </a:lnTo>
                      <a:lnTo>
                        <a:pt x="115" y="1312"/>
                      </a:lnTo>
                      <a:lnTo>
                        <a:pt x="88" y="1356"/>
                      </a:lnTo>
                      <a:lnTo>
                        <a:pt x="63" y="1400"/>
                      </a:lnTo>
                      <a:lnTo>
                        <a:pt x="41" y="1444"/>
                      </a:lnTo>
                      <a:lnTo>
                        <a:pt x="25" y="1485"/>
                      </a:lnTo>
                      <a:lnTo>
                        <a:pt x="17" y="1507"/>
                      </a:lnTo>
                      <a:lnTo>
                        <a:pt x="10" y="1531"/>
                      </a:lnTo>
                      <a:lnTo>
                        <a:pt x="6" y="1556"/>
                      </a:lnTo>
                      <a:lnTo>
                        <a:pt x="2" y="1581"/>
                      </a:lnTo>
                      <a:lnTo>
                        <a:pt x="0" y="1609"/>
                      </a:lnTo>
                      <a:lnTo>
                        <a:pt x="0" y="1637"/>
                      </a:lnTo>
                      <a:lnTo>
                        <a:pt x="2" y="1665"/>
                      </a:lnTo>
                      <a:lnTo>
                        <a:pt x="4" y="1693"/>
                      </a:lnTo>
                      <a:lnTo>
                        <a:pt x="10" y="1723"/>
                      </a:lnTo>
                      <a:lnTo>
                        <a:pt x="15" y="1749"/>
                      </a:lnTo>
                      <a:lnTo>
                        <a:pt x="23" y="1776"/>
                      </a:lnTo>
                      <a:lnTo>
                        <a:pt x="32" y="1802"/>
                      </a:lnTo>
                      <a:lnTo>
                        <a:pt x="41" y="1826"/>
                      </a:lnTo>
                      <a:lnTo>
                        <a:pt x="54" y="1849"/>
                      </a:lnTo>
                      <a:lnTo>
                        <a:pt x="67" y="1870"/>
                      </a:lnTo>
                      <a:lnTo>
                        <a:pt x="82" y="1887"/>
                      </a:lnTo>
                      <a:lnTo>
                        <a:pt x="114" y="1921"/>
                      </a:lnTo>
                      <a:lnTo>
                        <a:pt x="149" y="1954"/>
                      </a:lnTo>
                      <a:lnTo>
                        <a:pt x="167" y="1969"/>
                      </a:lnTo>
                      <a:lnTo>
                        <a:pt x="186" y="1986"/>
                      </a:lnTo>
                      <a:lnTo>
                        <a:pt x="206" y="2001"/>
                      </a:lnTo>
                      <a:lnTo>
                        <a:pt x="227" y="2017"/>
                      </a:lnTo>
                      <a:lnTo>
                        <a:pt x="249" y="2032"/>
                      </a:lnTo>
                      <a:lnTo>
                        <a:pt x="273" y="2046"/>
                      </a:lnTo>
                      <a:lnTo>
                        <a:pt x="299" y="2061"/>
                      </a:lnTo>
                      <a:lnTo>
                        <a:pt x="327" y="2074"/>
                      </a:lnTo>
                      <a:lnTo>
                        <a:pt x="355" y="2088"/>
                      </a:lnTo>
                      <a:lnTo>
                        <a:pt x="386" y="2100"/>
                      </a:lnTo>
                      <a:lnTo>
                        <a:pt x="418" y="2112"/>
                      </a:lnTo>
                      <a:lnTo>
                        <a:pt x="453" y="2124"/>
                      </a:lnTo>
                      <a:lnTo>
                        <a:pt x="488" y="2134"/>
                      </a:lnTo>
                      <a:lnTo>
                        <a:pt x="523" y="2145"/>
                      </a:lnTo>
                      <a:lnTo>
                        <a:pt x="559" y="2153"/>
                      </a:lnTo>
                      <a:lnTo>
                        <a:pt x="594" y="2162"/>
                      </a:lnTo>
                      <a:lnTo>
                        <a:pt x="631" y="2170"/>
                      </a:lnTo>
                      <a:lnTo>
                        <a:pt x="670" y="2177"/>
                      </a:lnTo>
                      <a:lnTo>
                        <a:pt x="711" y="2183"/>
                      </a:lnTo>
                      <a:lnTo>
                        <a:pt x="755" y="2189"/>
                      </a:lnTo>
                      <a:lnTo>
                        <a:pt x="802" y="2194"/>
                      </a:lnTo>
                      <a:lnTo>
                        <a:pt x="852" y="2200"/>
                      </a:lnTo>
                      <a:lnTo>
                        <a:pt x="907" y="2204"/>
                      </a:lnTo>
                      <a:lnTo>
                        <a:pt x="967" y="2207"/>
                      </a:lnTo>
                      <a:lnTo>
                        <a:pt x="1031" y="2210"/>
                      </a:lnTo>
                      <a:lnTo>
                        <a:pt x="1102" y="2213"/>
                      </a:lnTo>
                      <a:lnTo>
                        <a:pt x="1178" y="2215"/>
                      </a:lnTo>
                      <a:lnTo>
                        <a:pt x="1261" y="2217"/>
                      </a:lnTo>
                      <a:lnTo>
                        <a:pt x="1343" y="2218"/>
                      </a:lnTo>
                      <a:lnTo>
                        <a:pt x="1419" y="2218"/>
                      </a:lnTo>
                      <a:lnTo>
                        <a:pt x="1486" y="2218"/>
                      </a:lnTo>
                      <a:lnTo>
                        <a:pt x="1547" y="2218"/>
                      </a:lnTo>
                      <a:lnTo>
                        <a:pt x="1601" y="2217"/>
                      </a:lnTo>
                      <a:lnTo>
                        <a:pt x="1649" y="2215"/>
                      </a:lnTo>
                      <a:lnTo>
                        <a:pt x="1693" y="2213"/>
                      </a:lnTo>
                      <a:lnTo>
                        <a:pt x="1734" y="2211"/>
                      </a:lnTo>
                      <a:lnTo>
                        <a:pt x="1803" y="2205"/>
                      </a:lnTo>
                      <a:lnTo>
                        <a:pt x="1862" y="2199"/>
                      </a:lnTo>
                      <a:lnTo>
                        <a:pt x="1916" y="2191"/>
                      </a:lnTo>
                      <a:lnTo>
                        <a:pt x="1970" y="2184"/>
                      </a:lnTo>
                      <a:lnTo>
                        <a:pt x="1998" y="2180"/>
                      </a:lnTo>
                      <a:lnTo>
                        <a:pt x="2025" y="2173"/>
                      </a:lnTo>
                      <a:lnTo>
                        <a:pt x="2051" y="2164"/>
                      </a:lnTo>
                      <a:lnTo>
                        <a:pt x="2075" y="2155"/>
                      </a:lnTo>
                      <a:lnTo>
                        <a:pt x="2098" y="2145"/>
                      </a:lnTo>
                      <a:lnTo>
                        <a:pt x="2120" y="2134"/>
                      </a:lnTo>
                      <a:lnTo>
                        <a:pt x="2140" y="2122"/>
                      </a:lnTo>
                      <a:lnTo>
                        <a:pt x="2161" y="2110"/>
                      </a:lnTo>
                      <a:lnTo>
                        <a:pt x="2192" y="2089"/>
                      </a:lnTo>
                      <a:lnTo>
                        <a:pt x="2216" y="2070"/>
                      </a:lnTo>
                      <a:lnTo>
                        <a:pt x="2233" y="2056"/>
                      </a:lnTo>
                      <a:lnTo>
                        <a:pt x="2239" y="2051"/>
                      </a:lnTo>
                      <a:lnTo>
                        <a:pt x="2192" y="1985"/>
                      </a:lnTo>
                      <a:lnTo>
                        <a:pt x="2185" y="1983"/>
                      </a:lnTo>
                      <a:lnTo>
                        <a:pt x="2168" y="1980"/>
                      </a:lnTo>
                      <a:lnTo>
                        <a:pt x="2140" y="1975"/>
                      </a:lnTo>
                      <a:lnTo>
                        <a:pt x="2107" y="1969"/>
                      </a:lnTo>
                      <a:lnTo>
                        <a:pt x="2070" y="1964"/>
                      </a:lnTo>
                      <a:lnTo>
                        <a:pt x="2027" y="1960"/>
                      </a:lnTo>
                      <a:lnTo>
                        <a:pt x="2007" y="1958"/>
                      </a:lnTo>
                      <a:lnTo>
                        <a:pt x="1986" y="1957"/>
                      </a:lnTo>
                      <a:lnTo>
                        <a:pt x="1966" y="1957"/>
                      </a:lnTo>
                      <a:lnTo>
                        <a:pt x="1946" y="1958"/>
                      </a:lnTo>
                      <a:lnTo>
                        <a:pt x="1925" y="1960"/>
                      </a:lnTo>
                      <a:lnTo>
                        <a:pt x="1899" y="1965"/>
                      </a:lnTo>
                      <a:lnTo>
                        <a:pt x="1870" y="1972"/>
                      </a:lnTo>
                      <a:lnTo>
                        <a:pt x="1838" y="1981"/>
                      </a:lnTo>
                      <a:lnTo>
                        <a:pt x="1764" y="2003"/>
                      </a:lnTo>
                      <a:lnTo>
                        <a:pt x="1682" y="2026"/>
                      </a:lnTo>
                      <a:lnTo>
                        <a:pt x="1640" y="2039"/>
                      </a:lnTo>
                      <a:lnTo>
                        <a:pt x="1597" y="2051"/>
                      </a:lnTo>
                      <a:lnTo>
                        <a:pt x="1551" y="2062"/>
                      </a:lnTo>
                      <a:lnTo>
                        <a:pt x="1506" y="2072"/>
                      </a:lnTo>
                      <a:lnTo>
                        <a:pt x="1462" y="2081"/>
                      </a:lnTo>
                      <a:lnTo>
                        <a:pt x="1417" y="2089"/>
                      </a:lnTo>
                      <a:lnTo>
                        <a:pt x="1395" y="2091"/>
                      </a:lnTo>
                      <a:lnTo>
                        <a:pt x="1373" y="2093"/>
                      </a:lnTo>
                      <a:lnTo>
                        <a:pt x="1352" y="2095"/>
                      </a:lnTo>
                      <a:lnTo>
                        <a:pt x="1330" y="2096"/>
                      </a:lnTo>
                      <a:lnTo>
                        <a:pt x="1237" y="2100"/>
                      </a:lnTo>
                      <a:lnTo>
                        <a:pt x="1132" y="2105"/>
                      </a:lnTo>
                      <a:lnTo>
                        <a:pt x="1076" y="2107"/>
                      </a:lnTo>
                      <a:lnTo>
                        <a:pt x="1017" y="2108"/>
                      </a:lnTo>
                      <a:lnTo>
                        <a:pt x="957" y="2109"/>
                      </a:lnTo>
                      <a:lnTo>
                        <a:pt x="898" y="2108"/>
                      </a:lnTo>
                      <a:lnTo>
                        <a:pt x="839" y="2106"/>
                      </a:lnTo>
                      <a:lnTo>
                        <a:pt x="777" y="2103"/>
                      </a:lnTo>
                      <a:lnTo>
                        <a:pt x="750" y="2100"/>
                      </a:lnTo>
                      <a:lnTo>
                        <a:pt x="720" y="2097"/>
                      </a:lnTo>
                      <a:lnTo>
                        <a:pt x="690" y="2093"/>
                      </a:lnTo>
                      <a:lnTo>
                        <a:pt x="662" y="2089"/>
                      </a:lnTo>
                      <a:lnTo>
                        <a:pt x="635" y="2083"/>
                      </a:lnTo>
                      <a:lnTo>
                        <a:pt x="609" y="2078"/>
                      </a:lnTo>
                      <a:lnTo>
                        <a:pt x="581" y="2072"/>
                      </a:lnTo>
                      <a:lnTo>
                        <a:pt x="555" y="2065"/>
                      </a:lnTo>
                      <a:lnTo>
                        <a:pt x="531" y="2056"/>
                      </a:lnTo>
                      <a:lnTo>
                        <a:pt x="507" y="2048"/>
                      </a:lnTo>
                      <a:lnTo>
                        <a:pt x="484" y="2038"/>
                      </a:lnTo>
                      <a:lnTo>
                        <a:pt x="462" y="2027"/>
                      </a:lnTo>
                      <a:lnTo>
                        <a:pt x="420" y="2005"/>
                      </a:lnTo>
                      <a:lnTo>
                        <a:pt x="381" y="1982"/>
                      </a:lnTo>
                      <a:lnTo>
                        <a:pt x="343" y="1958"/>
                      </a:lnTo>
                      <a:lnTo>
                        <a:pt x="308" y="1933"/>
                      </a:lnTo>
                      <a:lnTo>
                        <a:pt x="277" y="1907"/>
                      </a:lnTo>
                      <a:lnTo>
                        <a:pt x="249" y="1880"/>
                      </a:lnTo>
                      <a:lnTo>
                        <a:pt x="223" y="1852"/>
                      </a:lnTo>
                      <a:lnTo>
                        <a:pt x="199" y="1824"/>
                      </a:lnTo>
                      <a:lnTo>
                        <a:pt x="180" y="1794"/>
                      </a:lnTo>
                      <a:lnTo>
                        <a:pt x="164" y="1764"/>
                      </a:lnTo>
                      <a:lnTo>
                        <a:pt x="149" y="1732"/>
                      </a:lnTo>
                      <a:lnTo>
                        <a:pt x="140" y="1699"/>
                      </a:lnTo>
                      <a:lnTo>
                        <a:pt x="132" y="1664"/>
                      </a:lnTo>
                      <a:lnTo>
                        <a:pt x="128" y="1629"/>
                      </a:lnTo>
                      <a:lnTo>
                        <a:pt x="128" y="1592"/>
                      </a:lnTo>
                      <a:lnTo>
                        <a:pt x="132" y="1553"/>
                      </a:lnTo>
                      <a:lnTo>
                        <a:pt x="136" y="1534"/>
                      </a:lnTo>
                      <a:lnTo>
                        <a:pt x="140" y="1515"/>
                      </a:lnTo>
                      <a:lnTo>
                        <a:pt x="145" y="1496"/>
                      </a:lnTo>
                      <a:lnTo>
                        <a:pt x="151" y="1478"/>
                      </a:lnTo>
                      <a:lnTo>
                        <a:pt x="164" y="1443"/>
                      </a:lnTo>
                      <a:lnTo>
                        <a:pt x="182" y="1407"/>
                      </a:lnTo>
                      <a:lnTo>
                        <a:pt x="203" y="1374"/>
                      </a:lnTo>
                      <a:lnTo>
                        <a:pt x="225" y="1343"/>
                      </a:lnTo>
                      <a:lnTo>
                        <a:pt x="251" y="1312"/>
                      </a:lnTo>
                      <a:lnTo>
                        <a:pt x="279" y="1283"/>
                      </a:lnTo>
                      <a:lnTo>
                        <a:pt x="308" y="1255"/>
                      </a:lnTo>
                      <a:lnTo>
                        <a:pt x="340" y="1228"/>
                      </a:lnTo>
                      <a:lnTo>
                        <a:pt x="373" y="1202"/>
                      </a:lnTo>
                      <a:lnTo>
                        <a:pt x="408" y="1178"/>
                      </a:lnTo>
                      <a:lnTo>
                        <a:pt x="445" y="1155"/>
                      </a:lnTo>
                      <a:lnTo>
                        <a:pt x="483" y="1133"/>
                      </a:lnTo>
                      <a:lnTo>
                        <a:pt x="522" y="1113"/>
                      </a:lnTo>
                      <a:lnTo>
                        <a:pt x="560" y="1094"/>
                      </a:lnTo>
                      <a:lnTo>
                        <a:pt x="601" y="1076"/>
                      </a:lnTo>
                      <a:lnTo>
                        <a:pt x="644" y="1060"/>
                      </a:lnTo>
                      <a:lnTo>
                        <a:pt x="688" y="1044"/>
                      </a:lnTo>
                      <a:lnTo>
                        <a:pt x="733" y="1031"/>
                      </a:lnTo>
                      <a:lnTo>
                        <a:pt x="779" y="1018"/>
                      </a:lnTo>
                      <a:lnTo>
                        <a:pt x="827" y="1007"/>
                      </a:lnTo>
                      <a:lnTo>
                        <a:pt x="878" y="998"/>
                      </a:lnTo>
                      <a:lnTo>
                        <a:pt x="928" y="988"/>
                      </a:lnTo>
                      <a:lnTo>
                        <a:pt x="978" y="981"/>
                      </a:lnTo>
                      <a:lnTo>
                        <a:pt x="1030" y="975"/>
                      </a:lnTo>
                      <a:lnTo>
                        <a:pt x="1083" y="970"/>
                      </a:lnTo>
                      <a:lnTo>
                        <a:pt x="1135" y="965"/>
                      </a:lnTo>
                      <a:lnTo>
                        <a:pt x="1189" y="962"/>
                      </a:lnTo>
                      <a:lnTo>
                        <a:pt x="1243" y="960"/>
                      </a:lnTo>
                      <a:lnTo>
                        <a:pt x="1295" y="959"/>
                      </a:lnTo>
                      <a:lnTo>
                        <a:pt x="1349" y="959"/>
                      </a:lnTo>
                      <a:lnTo>
                        <a:pt x="1400" y="960"/>
                      </a:lnTo>
                      <a:lnTo>
                        <a:pt x="1449" y="961"/>
                      </a:lnTo>
                      <a:lnTo>
                        <a:pt x="1493" y="964"/>
                      </a:lnTo>
                      <a:lnTo>
                        <a:pt x="1534" y="968"/>
                      </a:lnTo>
                      <a:lnTo>
                        <a:pt x="1573" y="971"/>
                      </a:lnTo>
                      <a:lnTo>
                        <a:pt x="1608" y="976"/>
                      </a:lnTo>
                      <a:lnTo>
                        <a:pt x="1640" y="980"/>
                      </a:lnTo>
                      <a:lnTo>
                        <a:pt x="1669" y="986"/>
                      </a:lnTo>
                      <a:lnTo>
                        <a:pt x="1695" y="991"/>
                      </a:lnTo>
                      <a:lnTo>
                        <a:pt x="1719" y="999"/>
                      </a:lnTo>
                      <a:lnTo>
                        <a:pt x="1742" y="1005"/>
                      </a:lnTo>
                      <a:lnTo>
                        <a:pt x="1762" y="1012"/>
                      </a:lnTo>
                      <a:lnTo>
                        <a:pt x="1779" y="1019"/>
                      </a:lnTo>
                      <a:lnTo>
                        <a:pt x="1795" y="1027"/>
                      </a:lnTo>
                      <a:lnTo>
                        <a:pt x="1810" y="1034"/>
                      </a:lnTo>
                      <a:lnTo>
                        <a:pt x="1823" y="1042"/>
                      </a:lnTo>
                      <a:lnTo>
                        <a:pt x="1836" y="1049"/>
                      </a:lnTo>
                      <a:lnTo>
                        <a:pt x="1851" y="1057"/>
                      </a:lnTo>
                      <a:lnTo>
                        <a:pt x="1866" y="1064"/>
                      </a:lnTo>
                      <a:lnTo>
                        <a:pt x="1884" y="1071"/>
                      </a:lnTo>
                      <a:lnTo>
                        <a:pt x="1920" y="1085"/>
                      </a:lnTo>
                      <a:lnTo>
                        <a:pt x="1955" y="1096"/>
                      </a:lnTo>
                      <a:lnTo>
                        <a:pt x="1988" y="1105"/>
                      </a:lnTo>
                      <a:lnTo>
                        <a:pt x="2014" y="1113"/>
                      </a:lnTo>
                      <a:lnTo>
                        <a:pt x="2033" y="1117"/>
                      </a:lnTo>
                      <a:lnTo>
                        <a:pt x="2038" y="1119"/>
                      </a:lnTo>
                      <a:lnTo>
                        <a:pt x="2061" y="1121"/>
                      </a:lnTo>
                      <a:lnTo>
                        <a:pt x="2083" y="1122"/>
                      </a:lnTo>
                      <a:lnTo>
                        <a:pt x="2103" y="1122"/>
                      </a:lnTo>
                      <a:lnTo>
                        <a:pt x="2124" y="1121"/>
                      </a:lnTo>
                      <a:lnTo>
                        <a:pt x="2142" y="1119"/>
                      </a:lnTo>
                      <a:lnTo>
                        <a:pt x="2159" y="1117"/>
                      </a:lnTo>
                      <a:lnTo>
                        <a:pt x="2176" y="1113"/>
                      </a:lnTo>
                      <a:lnTo>
                        <a:pt x="2192" y="1108"/>
                      </a:lnTo>
                      <a:lnTo>
                        <a:pt x="2207" y="1100"/>
                      </a:lnTo>
                      <a:lnTo>
                        <a:pt x="2222" y="1093"/>
                      </a:lnTo>
                      <a:lnTo>
                        <a:pt x="2235" y="1085"/>
                      </a:lnTo>
                      <a:lnTo>
                        <a:pt x="2248" y="1074"/>
                      </a:lnTo>
                      <a:lnTo>
                        <a:pt x="2261" y="1063"/>
                      </a:lnTo>
                      <a:lnTo>
                        <a:pt x="2274" y="1052"/>
                      </a:lnTo>
                      <a:lnTo>
                        <a:pt x="2285" y="1038"/>
                      </a:lnTo>
                      <a:lnTo>
                        <a:pt x="2296" y="1023"/>
                      </a:lnTo>
                      <a:lnTo>
                        <a:pt x="2313" y="998"/>
                      </a:lnTo>
                      <a:lnTo>
                        <a:pt x="2328" y="973"/>
                      </a:lnTo>
                      <a:lnTo>
                        <a:pt x="2337" y="949"/>
                      </a:lnTo>
                      <a:lnTo>
                        <a:pt x="2346" y="925"/>
                      </a:lnTo>
                      <a:lnTo>
                        <a:pt x="2352" y="902"/>
                      </a:lnTo>
                      <a:lnTo>
                        <a:pt x="2357" y="879"/>
                      </a:lnTo>
                      <a:lnTo>
                        <a:pt x="2361" y="857"/>
                      </a:lnTo>
                      <a:lnTo>
                        <a:pt x="2363" y="835"/>
                      </a:lnTo>
                      <a:lnTo>
                        <a:pt x="2365" y="790"/>
                      </a:lnTo>
                      <a:lnTo>
                        <a:pt x="2365" y="746"/>
                      </a:lnTo>
                      <a:lnTo>
                        <a:pt x="2367" y="724"/>
                      </a:lnTo>
                      <a:lnTo>
                        <a:pt x="2368" y="701"/>
                      </a:lnTo>
                      <a:lnTo>
                        <a:pt x="2370" y="679"/>
                      </a:lnTo>
                      <a:lnTo>
                        <a:pt x="2376" y="656"/>
                      </a:lnTo>
                      <a:lnTo>
                        <a:pt x="2378" y="629"/>
                      </a:lnTo>
                      <a:lnTo>
                        <a:pt x="2380" y="602"/>
                      </a:lnTo>
                      <a:lnTo>
                        <a:pt x="2385" y="576"/>
                      </a:lnTo>
                      <a:lnTo>
                        <a:pt x="2393" y="549"/>
                      </a:lnTo>
                      <a:lnTo>
                        <a:pt x="2400" y="523"/>
                      </a:lnTo>
                      <a:lnTo>
                        <a:pt x="2409" y="498"/>
                      </a:lnTo>
                      <a:lnTo>
                        <a:pt x="2419" y="472"/>
                      </a:lnTo>
                      <a:lnTo>
                        <a:pt x="2430" y="447"/>
                      </a:lnTo>
                      <a:lnTo>
                        <a:pt x="2443" y="423"/>
                      </a:lnTo>
                      <a:lnTo>
                        <a:pt x="2456" y="399"/>
                      </a:lnTo>
                      <a:lnTo>
                        <a:pt x="2469" y="376"/>
                      </a:lnTo>
                      <a:lnTo>
                        <a:pt x="2483" y="354"/>
                      </a:lnTo>
                      <a:lnTo>
                        <a:pt x="2513" y="310"/>
                      </a:lnTo>
                      <a:lnTo>
                        <a:pt x="2543" y="271"/>
                      </a:lnTo>
                      <a:lnTo>
                        <a:pt x="2572" y="234"/>
                      </a:lnTo>
                      <a:lnTo>
                        <a:pt x="2602" y="201"/>
                      </a:lnTo>
                      <a:lnTo>
                        <a:pt x="2628" y="172"/>
                      </a:lnTo>
                      <a:lnTo>
                        <a:pt x="2654" y="148"/>
                      </a:lnTo>
                      <a:lnTo>
                        <a:pt x="2689" y="114"/>
                      </a:lnTo>
                      <a:lnTo>
                        <a:pt x="2702" y="103"/>
                      </a:lnTo>
                      <a:lnTo>
                        <a:pt x="2704" y="122"/>
                      </a:lnTo>
                      <a:lnTo>
                        <a:pt x="2708" y="176"/>
                      </a:lnTo>
                      <a:lnTo>
                        <a:pt x="2715" y="254"/>
                      </a:lnTo>
                      <a:lnTo>
                        <a:pt x="2723" y="347"/>
                      </a:lnTo>
                      <a:lnTo>
                        <a:pt x="2734" y="446"/>
                      </a:lnTo>
                      <a:lnTo>
                        <a:pt x="2747" y="539"/>
                      </a:lnTo>
                      <a:lnTo>
                        <a:pt x="2754" y="582"/>
                      </a:lnTo>
                      <a:lnTo>
                        <a:pt x="2762" y="619"/>
                      </a:lnTo>
                      <a:lnTo>
                        <a:pt x="2769" y="650"/>
                      </a:lnTo>
                      <a:lnTo>
                        <a:pt x="2776" y="675"/>
                      </a:lnTo>
                      <a:lnTo>
                        <a:pt x="2786" y="696"/>
                      </a:lnTo>
                      <a:lnTo>
                        <a:pt x="2799" y="718"/>
                      </a:lnTo>
                      <a:lnTo>
                        <a:pt x="2812" y="739"/>
                      </a:lnTo>
                      <a:lnTo>
                        <a:pt x="2826" y="761"/>
                      </a:lnTo>
                      <a:lnTo>
                        <a:pt x="2860" y="804"/>
                      </a:lnTo>
                      <a:lnTo>
                        <a:pt x="2893" y="846"/>
                      </a:lnTo>
                      <a:lnTo>
                        <a:pt x="2927" y="886"/>
                      </a:lnTo>
                      <a:lnTo>
                        <a:pt x="2953" y="921"/>
                      </a:lnTo>
                      <a:lnTo>
                        <a:pt x="2964" y="937"/>
                      </a:lnTo>
                      <a:lnTo>
                        <a:pt x="2971" y="952"/>
                      </a:lnTo>
                      <a:lnTo>
                        <a:pt x="2977" y="964"/>
                      </a:lnTo>
                      <a:lnTo>
                        <a:pt x="2979" y="976"/>
                      </a:lnTo>
                      <a:lnTo>
                        <a:pt x="2975" y="1001"/>
                      </a:lnTo>
                      <a:lnTo>
                        <a:pt x="2969" y="1031"/>
                      </a:lnTo>
                      <a:lnTo>
                        <a:pt x="2962" y="1065"/>
                      </a:lnTo>
                      <a:lnTo>
                        <a:pt x="2953" y="1099"/>
                      </a:lnTo>
                      <a:lnTo>
                        <a:pt x="2943" y="1131"/>
                      </a:lnTo>
                      <a:lnTo>
                        <a:pt x="2934" y="1157"/>
                      </a:lnTo>
                      <a:lnTo>
                        <a:pt x="2928" y="1175"/>
                      </a:lnTo>
                      <a:lnTo>
                        <a:pt x="2927" y="1182"/>
                      </a:lnTo>
                      <a:lnTo>
                        <a:pt x="2930" y="1182"/>
                      </a:lnTo>
                      <a:lnTo>
                        <a:pt x="2940" y="1181"/>
                      </a:lnTo>
                      <a:lnTo>
                        <a:pt x="2954" y="1182"/>
                      </a:lnTo>
                      <a:lnTo>
                        <a:pt x="2975" y="1182"/>
                      </a:lnTo>
                      <a:lnTo>
                        <a:pt x="2999" y="1184"/>
                      </a:lnTo>
                      <a:lnTo>
                        <a:pt x="3029" y="1188"/>
                      </a:lnTo>
                      <a:lnTo>
                        <a:pt x="3060" y="1194"/>
                      </a:lnTo>
                      <a:lnTo>
                        <a:pt x="3095" y="1201"/>
                      </a:lnTo>
                      <a:lnTo>
                        <a:pt x="3131" y="1211"/>
                      </a:lnTo>
                      <a:lnTo>
                        <a:pt x="3158" y="1222"/>
                      </a:lnTo>
                      <a:lnTo>
                        <a:pt x="3184" y="1232"/>
                      </a:lnTo>
                      <a:lnTo>
                        <a:pt x="3210" y="1242"/>
                      </a:lnTo>
                      <a:lnTo>
                        <a:pt x="3234" y="1252"/>
                      </a:lnTo>
                      <a:lnTo>
                        <a:pt x="3260" y="1260"/>
                      </a:lnTo>
                      <a:lnTo>
                        <a:pt x="3275" y="1264"/>
                      </a:lnTo>
                      <a:lnTo>
                        <a:pt x="3292" y="1267"/>
                      </a:lnTo>
                      <a:lnTo>
                        <a:pt x="3309" y="1270"/>
                      </a:lnTo>
                      <a:lnTo>
                        <a:pt x="3327" y="1273"/>
                      </a:lnTo>
                      <a:lnTo>
                        <a:pt x="3346" y="1276"/>
                      </a:lnTo>
                      <a:lnTo>
                        <a:pt x="3362" y="1277"/>
                      </a:lnTo>
                      <a:lnTo>
                        <a:pt x="3377" y="1276"/>
                      </a:lnTo>
                      <a:lnTo>
                        <a:pt x="3388" y="1276"/>
                      </a:lnTo>
                      <a:lnTo>
                        <a:pt x="3399" y="1273"/>
                      </a:lnTo>
                      <a:lnTo>
                        <a:pt x="3409" y="1271"/>
                      </a:lnTo>
                      <a:lnTo>
                        <a:pt x="3416" y="1268"/>
                      </a:lnTo>
                      <a:lnTo>
                        <a:pt x="3424" y="1265"/>
                      </a:lnTo>
                      <a:lnTo>
                        <a:pt x="3435" y="1257"/>
                      </a:lnTo>
                      <a:lnTo>
                        <a:pt x="3442" y="1249"/>
                      </a:lnTo>
                      <a:lnTo>
                        <a:pt x="3448" y="1240"/>
                      </a:lnTo>
                      <a:lnTo>
                        <a:pt x="3455" y="1232"/>
                      </a:lnTo>
                      <a:lnTo>
                        <a:pt x="3461" y="1225"/>
                      </a:lnTo>
                      <a:lnTo>
                        <a:pt x="3464" y="1217"/>
                      </a:lnTo>
                      <a:lnTo>
                        <a:pt x="3464" y="1210"/>
                      </a:lnTo>
                      <a:lnTo>
                        <a:pt x="3463" y="1200"/>
                      </a:lnTo>
                      <a:lnTo>
                        <a:pt x="3457" y="1187"/>
                      </a:lnTo>
                      <a:lnTo>
                        <a:pt x="3448" y="1172"/>
                      </a:lnTo>
                      <a:lnTo>
                        <a:pt x="3435" y="1152"/>
                      </a:lnTo>
                      <a:lnTo>
                        <a:pt x="3418" y="1127"/>
                      </a:lnTo>
                      <a:lnTo>
                        <a:pt x="3407" y="1114"/>
                      </a:lnTo>
                      <a:lnTo>
                        <a:pt x="3394" y="1100"/>
                      </a:lnTo>
                      <a:lnTo>
                        <a:pt x="3379" y="1088"/>
                      </a:lnTo>
                      <a:lnTo>
                        <a:pt x="3364" y="1075"/>
                      </a:lnTo>
                      <a:lnTo>
                        <a:pt x="3329" y="1053"/>
                      </a:lnTo>
                      <a:lnTo>
                        <a:pt x="3292" y="1030"/>
                      </a:lnTo>
                      <a:lnTo>
                        <a:pt x="3259" y="1009"/>
                      </a:lnTo>
                      <a:lnTo>
                        <a:pt x="3229" y="987"/>
                      </a:lnTo>
                      <a:lnTo>
                        <a:pt x="3216" y="977"/>
                      </a:lnTo>
                      <a:lnTo>
                        <a:pt x="3207" y="967"/>
                      </a:lnTo>
                      <a:lnTo>
                        <a:pt x="3199" y="956"/>
                      </a:lnTo>
                      <a:lnTo>
                        <a:pt x="3194" y="945"/>
                      </a:lnTo>
                      <a:lnTo>
                        <a:pt x="3190" y="931"/>
                      </a:lnTo>
                      <a:lnTo>
                        <a:pt x="3181" y="913"/>
                      </a:lnTo>
                      <a:lnTo>
                        <a:pt x="3170" y="890"/>
                      </a:lnTo>
                      <a:lnTo>
                        <a:pt x="3155" y="863"/>
                      </a:lnTo>
                      <a:lnTo>
                        <a:pt x="3121" y="800"/>
                      </a:lnTo>
                      <a:lnTo>
                        <a:pt x="3084" y="725"/>
                      </a:lnTo>
                      <a:lnTo>
                        <a:pt x="3064" y="685"/>
                      </a:lnTo>
                      <a:lnTo>
                        <a:pt x="3045" y="645"/>
                      </a:lnTo>
                      <a:lnTo>
                        <a:pt x="3029" y="604"/>
                      </a:lnTo>
                      <a:lnTo>
                        <a:pt x="3014" y="562"/>
                      </a:lnTo>
                      <a:lnTo>
                        <a:pt x="3001" y="521"/>
                      </a:lnTo>
                      <a:lnTo>
                        <a:pt x="2992" y="481"/>
                      </a:lnTo>
                      <a:lnTo>
                        <a:pt x="2988" y="461"/>
                      </a:lnTo>
                      <a:lnTo>
                        <a:pt x="2986" y="443"/>
                      </a:lnTo>
                      <a:lnTo>
                        <a:pt x="2984" y="424"/>
                      </a:lnTo>
                      <a:lnTo>
                        <a:pt x="2982" y="405"/>
                      </a:lnTo>
                      <a:lnTo>
                        <a:pt x="2982" y="370"/>
                      </a:lnTo>
                      <a:lnTo>
                        <a:pt x="2980" y="334"/>
                      </a:lnTo>
                      <a:lnTo>
                        <a:pt x="2975" y="299"/>
                      </a:lnTo>
                      <a:lnTo>
                        <a:pt x="2969" y="263"/>
                      </a:lnTo>
                      <a:lnTo>
                        <a:pt x="2964" y="229"/>
                      </a:lnTo>
                      <a:lnTo>
                        <a:pt x="2954" y="197"/>
                      </a:lnTo>
                      <a:lnTo>
                        <a:pt x="2947" y="166"/>
                      </a:lnTo>
                      <a:lnTo>
                        <a:pt x="2936" y="137"/>
                      </a:lnTo>
                      <a:lnTo>
                        <a:pt x="2927" y="110"/>
                      </a:lnTo>
                      <a:lnTo>
                        <a:pt x="2916" y="85"/>
                      </a:lnTo>
                      <a:lnTo>
                        <a:pt x="2903" y="63"/>
                      </a:lnTo>
                      <a:lnTo>
                        <a:pt x="2891" y="45"/>
                      </a:lnTo>
                      <a:lnTo>
                        <a:pt x="2878" y="29"/>
                      </a:lnTo>
                      <a:lnTo>
                        <a:pt x="2867" y="17"/>
                      </a:lnTo>
                      <a:lnTo>
                        <a:pt x="2860" y="12"/>
                      </a:lnTo>
                      <a:lnTo>
                        <a:pt x="2854" y="9"/>
                      </a:lnTo>
                      <a:lnTo>
                        <a:pt x="2849" y="6"/>
                      </a:lnTo>
                      <a:lnTo>
                        <a:pt x="2841" y="5"/>
                      </a:lnTo>
                      <a:lnTo>
                        <a:pt x="2819" y="2"/>
                      </a:lnTo>
                      <a:lnTo>
                        <a:pt x="2795" y="0"/>
                      </a:lnTo>
                      <a:lnTo>
                        <a:pt x="2782" y="0"/>
                      </a:lnTo>
                      <a:lnTo>
                        <a:pt x="2771" y="0"/>
                      </a:lnTo>
                      <a:lnTo>
                        <a:pt x="2758" y="0"/>
                      </a:lnTo>
                      <a:lnTo>
                        <a:pt x="2745" y="1"/>
                      </a:lnTo>
                      <a:lnTo>
                        <a:pt x="2732" y="3"/>
                      </a:lnTo>
                      <a:lnTo>
                        <a:pt x="2717" y="6"/>
                      </a:lnTo>
                      <a:lnTo>
                        <a:pt x="2702" y="9"/>
                      </a:lnTo>
                      <a:lnTo>
                        <a:pt x="2687" y="13"/>
                      </a:lnTo>
                      <a:lnTo>
                        <a:pt x="2671" y="19"/>
                      </a:lnTo>
                      <a:lnTo>
                        <a:pt x="2654" y="25"/>
                      </a:lnTo>
                      <a:lnTo>
                        <a:pt x="2635" y="32"/>
                      </a:lnTo>
                      <a:lnTo>
                        <a:pt x="2615" y="40"/>
                      </a:lnTo>
                      <a:lnTo>
                        <a:pt x="2595" y="52"/>
                      </a:lnTo>
                      <a:lnTo>
                        <a:pt x="2574" y="65"/>
                      </a:lnTo>
                      <a:lnTo>
                        <a:pt x="2552" y="81"/>
                      </a:lnTo>
                      <a:lnTo>
                        <a:pt x="2530" y="98"/>
                      </a:lnTo>
                      <a:lnTo>
                        <a:pt x="2508" y="118"/>
                      </a:lnTo>
                      <a:lnTo>
                        <a:pt x="2487" y="140"/>
                      </a:lnTo>
                      <a:lnTo>
                        <a:pt x="2465" y="163"/>
                      </a:lnTo>
                      <a:lnTo>
                        <a:pt x="2443" y="187"/>
                      </a:lnTo>
                      <a:lnTo>
                        <a:pt x="2422" y="213"/>
                      </a:lnTo>
                      <a:lnTo>
                        <a:pt x="2402" y="238"/>
                      </a:lnTo>
                      <a:lnTo>
                        <a:pt x="2381" y="265"/>
                      </a:lnTo>
                      <a:lnTo>
                        <a:pt x="2363" y="292"/>
                      </a:lnTo>
                      <a:lnTo>
                        <a:pt x="2346" y="319"/>
                      </a:lnTo>
                      <a:lnTo>
                        <a:pt x="2330" y="346"/>
                      </a:lnTo>
                      <a:lnTo>
                        <a:pt x="2315" y="372"/>
                      </a:lnTo>
                      <a:lnTo>
                        <a:pt x="2302" y="399"/>
                      </a:lnTo>
                      <a:lnTo>
                        <a:pt x="2274" y="459"/>
                      </a:lnTo>
                      <a:lnTo>
                        <a:pt x="2242" y="532"/>
                      </a:lnTo>
                      <a:lnTo>
                        <a:pt x="2211" y="611"/>
                      </a:lnTo>
                      <a:lnTo>
                        <a:pt x="2179" y="690"/>
                      </a:lnTo>
                      <a:lnTo>
                        <a:pt x="2152" y="762"/>
                      </a:lnTo>
                      <a:lnTo>
                        <a:pt x="2127" y="821"/>
                      </a:lnTo>
                      <a:lnTo>
                        <a:pt x="2113" y="862"/>
                      </a:lnTo>
                      <a:lnTo>
                        <a:pt x="2107" y="877"/>
                      </a:lnTo>
                      <a:close/>
                    </a:path>
                  </a:pathLst>
                </a:custGeom>
                <a:solidFill>
                  <a:srgbClr val="e5d8b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" name="CustomShape 256"/>
                <p:cNvSpPr/>
                <p:nvPr/>
              </p:nvSpPr>
              <p:spPr>
                <a:xfrm>
                  <a:off x="7671960" y="1949040"/>
                  <a:ext cx="479160" cy="684000"/>
                </a:xfrm>
                <a:custGeom>
                  <a:avLst/>
                  <a:gdLst/>
                  <a:ahLst/>
                  <a:rect l="l" t="t" r="r" b="b"/>
                  <a:pathLst>
                    <a:path w="2350" h="1578">
                      <a:moveTo>
                        <a:pt x="1070" y="651"/>
                      </a:moveTo>
                      <a:lnTo>
                        <a:pt x="1070" y="647"/>
                      </a:lnTo>
                      <a:lnTo>
                        <a:pt x="1070" y="640"/>
                      </a:lnTo>
                      <a:lnTo>
                        <a:pt x="1072" y="628"/>
                      </a:lnTo>
                      <a:lnTo>
                        <a:pt x="1076" y="611"/>
                      </a:lnTo>
                      <a:lnTo>
                        <a:pt x="1082" y="594"/>
                      </a:lnTo>
                      <a:lnTo>
                        <a:pt x="1091" y="574"/>
                      </a:lnTo>
                      <a:lnTo>
                        <a:pt x="1096" y="563"/>
                      </a:lnTo>
                      <a:lnTo>
                        <a:pt x="1104" y="553"/>
                      </a:lnTo>
                      <a:lnTo>
                        <a:pt x="1111" y="544"/>
                      </a:lnTo>
                      <a:lnTo>
                        <a:pt x="1120" y="533"/>
                      </a:lnTo>
                      <a:lnTo>
                        <a:pt x="1132" y="524"/>
                      </a:lnTo>
                      <a:lnTo>
                        <a:pt x="1143" y="515"/>
                      </a:lnTo>
                      <a:lnTo>
                        <a:pt x="1158" y="505"/>
                      </a:lnTo>
                      <a:lnTo>
                        <a:pt x="1172" y="496"/>
                      </a:lnTo>
                      <a:lnTo>
                        <a:pt x="1189" y="488"/>
                      </a:lnTo>
                      <a:lnTo>
                        <a:pt x="1208" y="481"/>
                      </a:lnTo>
                      <a:lnTo>
                        <a:pt x="1224" y="473"/>
                      </a:lnTo>
                      <a:lnTo>
                        <a:pt x="1245" y="467"/>
                      </a:lnTo>
                      <a:lnTo>
                        <a:pt x="1263" y="462"/>
                      </a:lnTo>
                      <a:lnTo>
                        <a:pt x="1284" y="457"/>
                      </a:lnTo>
                      <a:lnTo>
                        <a:pt x="1304" y="454"/>
                      </a:lnTo>
                      <a:lnTo>
                        <a:pt x="1326" y="450"/>
                      </a:lnTo>
                      <a:lnTo>
                        <a:pt x="1347" y="449"/>
                      </a:lnTo>
                      <a:lnTo>
                        <a:pt x="1367" y="448"/>
                      </a:lnTo>
                      <a:lnTo>
                        <a:pt x="1387" y="449"/>
                      </a:lnTo>
                      <a:lnTo>
                        <a:pt x="1406" y="451"/>
                      </a:lnTo>
                      <a:lnTo>
                        <a:pt x="1447" y="457"/>
                      </a:lnTo>
                      <a:lnTo>
                        <a:pt x="1486" y="463"/>
                      </a:lnTo>
                      <a:lnTo>
                        <a:pt x="1525" y="469"/>
                      </a:lnTo>
                      <a:lnTo>
                        <a:pt x="1564" y="478"/>
                      </a:lnTo>
                      <a:lnTo>
                        <a:pt x="1582" y="484"/>
                      </a:lnTo>
                      <a:lnTo>
                        <a:pt x="1601" y="490"/>
                      </a:lnTo>
                      <a:lnTo>
                        <a:pt x="1617" y="496"/>
                      </a:lnTo>
                      <a:lnTo>
                        <a:pt x="1634" y="504"/>
                      </a:lnTo>
                      <a:lnTo>
                        <a:pt x="1651" y="513"/>
                      </a:lnTo>
                      <a:lnTo>
                        <a:pt x="1666" y="522"/>
                      </a:lnTo>
                      <a:lnTo>
                        <a:pt x="1679" y="533"/>
                      </a:lnTo>
                      <a:lnTo>
                        <a:pt x="1692" y="545"/>
                      </a:lnTo>
                      <a:lnTo>
                        <a:pt x="1703" y="558"/>
                      </a:lnTo>
                      <a:lnTo>
                        <a:pt x="1712" y="571"/>
                      </a:lnTo>
                      <a:lnTo>
                        <a:pt x="1721" y="584"/>
                      </a:lnTo>
                      <a:lnTo>
                        <a:pt x="1727" y="597"/>
                      </a:lnTo>
                      <a:lnTo>
                        <a:pt x="1732" y="610"/>
                      </a:lnTo>
                      <a:lnTo>
                        <a:pt x="1736" y="624"/>
                      </a:lnTo>
                      <a:lnTo>
                        <a:pt x="1738" y="637"/>
                      </a:lnTo>
                      <a:lnTo>
                        <a:pt x="1740" y="652"/>
                      </a:lnTo>
                      <a:lnTo>
                        <a:pt x="1738" y="665"/>
                      </a:lnTo>
                      <a:lnTo>
                        <a:pt x="1736" y="680"/>
                      </a:lnTo>
                      <a:lnTo>
                        <a:pt x="1732" y="694"/>
                      </a:lnTo>
                      <a:lnTo>
                        <a:pt x="1729" y="708"/>
                      </a:lnTo>
                      <a:lnTo>
                        <a:pt x="1721" y="722"/>
                      </a:lnTo>
                      <a:lnTo>
                        <a:pt x="1714" y="738"/>
                      </a:lnTo>
                      <a:lnTo>
                        <a:pt x="1703" y="752"/>
                      </a:lnTo>
                      <a:lnTo>
                        <a:pt x="1692" y="767"/>
                      </a:lnTo>
                      <a:lnTo>
                        <a:pt x="1666" y="797"/>
                      </a:lnTo>
                      <a:lnTo>
                        <a:pt x="1638" y="825"/>
                      </a:lnTo>
                      <a:lnTo>
                        <a:pt x="1623" y="838"/>
                      </a:lnTo>
                      <a:lnTo>
                        <a:pt x="1606" y="851"/>
                      </a:lnTo>
                      <a:lnTo>
                        <a:pt x="1590" y="863"/>
                      </a:lnTo>
                      <a:lnTo>
                        <a:pt x="1571" y="876"/>
                      </a:lnTo>
                      <a:lnTo>
                        <a:pt x="1553" y="887"/>
                      </a:lnTo>
                      <a:lnTo>
                        <a:pt x="1532" y="897"/>
                      </a:lnTo>
                      <a:lnTo>
                        <a:pt x="1510" y="907"/>
                      </a:lnTo>
                      <a:lnTo>
                        <a:pt x="1488" y="915"/>
                      </a:lnTo>
                      <a:lnTo>
                        <a:pt x="1464" y="922"/>
                      </a:lnTo>
                      <a:lnTo>
                        <a:pt x="1438" y="930"/>
                      </a:lnTo>
                      <a:lnTo>
                        <a:pt x="1412" y="935"/>
                      </a:lnTo>
                      <a:lnTo>
                        <a:pt x="1384" y="939"/>
                      </a:lnTo>
                      <a:lnTo>
                        <a:pt x="1352" y="942"/>
                      </a:lnTo>
                      <a:lnTo>
                        <a:pt x="1321" y="945"/>
                      </a:lnTo>
                      <a:lnTo>
                        <a:pt x="1286" y="947"/>
                      </a:lnTo>
                      <a:lnTo>
                        <a:pt x="1250" y="948"/>
                      </a:lnTo>
                      <a:lnTo>
                        <a:pt x="1215" y="948"/>
                      </a:lnTo>
                      <a:lnTo>
                        <a:pt x="1178" y="948"/>
                      </a:lnTo>
                      <a:lnTo>
                        <a:pt x="1141" y="946"/>
                      </a:lnTo>
                      <a:lnTo>
                        <a:pt x="1104" y="944"/>
                      </a:lnTo>
                      <a:lnTo>
                        <a:pt x="1067" y="942"/>
                      </a:lnTo>
                      <a:lnTo>
                        <a:pt x="1031" y="938"/>
                      </a:lnTo>
                      <a:lnTo>
                        <a:pt x="998" y="934"/>
                      </a:lnTo>
                      <a:lnTo>
                        <a:pt x="967" y="929"/>
                      </a:lnTo>
                      <a:lnTo>
                        <a:pt x="935" y="922"/>
                      </a:lnTo>
                      <a:lnTo>
                        <a:pt x="909" y="915"/>
                      </a:lnTo>
                      <a:lnTo>
                        <a:pt x="883" y="907"/>
                      </a:lnTo>
                      <a:lnTo>
                        <a:pt x="863" y="898"/>
                      </a:lnTo>
                      <a:lnTo>
                        <a:pt x="842" y="888"/>
                      </a:lnTo>
                      <a:lnTo>
                        <a:pt x="824" y="877"/>
                      </a:lnTo>
                      <a:lnTo>
                        <a:pt x="803" y="863"/>
                      </a:lnTo>
                      <a:lnTo>
                        <a:pt x="785" y="850"/>
                      </a:lnTo>
                      <a:lnTo>
                        <a:pt x="766" y="834"/>
                      </a:lnTo>
                      <a:lnTo>
                        <a:pt x="748" y="818"/>
                      </a:lnTo>
                      <a:lnTo>
                        <a:pt x="729" y="800"/>
                      </a:lnTo>
                      <a:lnTo>
                        <a:pt x="714" y="782"/>
                      </a:lnTo>
                      <a:lnTo>
                        <a:pt x="700" y="765"/>
                      </a:lnTo>
                      <a:lnTo>
                        <a:pt x="685" y="746"/>
                      </a:lnTo>
                      <a:lnTo>
                        <a:pt x="674" y="727"/>
                      </a:lnTo>
                      <a:lnTo>
                        <a:pt x="662" y="708"/>
                      </a:lnTo>
                      <a:lnTo>
                        <a:pt x="655" y="689"/>
                      </a:lnTo>
                      <a:lnTo>
                        <a:pt x="648" y="670"/>
                      </a:lnTo>
                      <a:lnTo>
                        <a:pt x="644" y="653"/>
                      </a:lnTo>
                      <a:lnTo>
                        <a:pt x="644" y="634"/>
                      </a:lnTo>
                      <a:lnTo>
                        <a:pt x="644" y="617"/>
                      </a:lnTo>
                      <a:lnTo>
                        <a:pt x="644" y="600"/>
                      </a:lnTo>
                      <a:lnTo>
                        <a:pt x="648" y="581"/>
                      </a:lnTo>
                      <a:lnTo>
                        <a:pt x="649" y="563"/>
                      </a:lnTo>
                      <a:lnTo>
                        <a:pt x="655" y="545"/>
                      </a:lnTo>
                      <a:lnTo>
                        <a:pt x="661" y="527"/>
                      </a:lnTo>
                      <a:lnTo>
                        <a:pt x="668" y="510"/>
                      </a:lnTo>
                      <a:lnTo>
                        <a:pt x="675" y="492"/>
                      </a:lnTo>
                      <a:lnTo>
                        <a:pt x="687" y="474"/>
                      </a:lnTo>
                      <a:lnTo>
                        <a:pt x="698" y="458"/>
                      </a:lnTo>
                      <a:lnTo>
                        <a:pt x="711" y="441"/>
                      </a:lnTo>
                      <a:lnTo>
                        <a:pt x="725" y="425"/>
                      </a:lnTo>
                      <a:lnTo>
                        <a:pt x="742" y="409"/>
                      </a:lnTo>
                      <a:lnTo>
                        <a:pt x="763" y="394"/>
                      </a:lnTo>
                      <a:lnTo>
                        <a:pt x="783" y="381"/>
                      </a:lnTo>
                      <a:lnTo>
                        <a:pt x="807" y="367"/>
                      </a:lnTo>
                      <a:lnTo>
                        <a:pt x="831" y="355"/>
                      </a:lnTo>
                      <a:lnTo>
                        <a:pt x="857" y="344"/>
                      </a:lnTo>
                      <a:lnTo>
                        <a:pt x="887" y="332"/>
                      </a:lnTo>
                      <a:lnTo>
                        <a:pt x="916" y="322"/>
                      </a:lnTo>
                      <a:lnTo>
                        <a:pt x="948" y="311"/>
                      </a:lnTo>
                      <a:lnTo>
                        <a:pt x="980" y="302"/>
                      </a:lnTo>
                      <a:lnTo>
                        <a:pt x="1013" y="294"/>
                      </a:lnTo>
                      <a:lnTo>
                        <a:pt x="1046" y="286"/>
                      </a:lnTo>
                      <a:lnTo>
                        <a:pt x="1082" y="278"/>
                      </a:lnTo>
                      <a:lnTo>
                        <a:pt x="1115" y="272"/>
                      </a:lnTo>
                      <a:lnTo>
                        <a:pt x="1150" y="267"/>
                      </a:lnTo>
                      <a:lnTo>
                        <a:pt x="1187" y="263"/>
                      </a:lnTo>
                      <a:lnTo>
                        <a:pt x="1222" y="259"/>
                      </a:lnTo>
                      <a:lnTo>
                        <a:pt x="1258" y="257"/>
                      </a:lnTo>
                      <a:lnTo>
                        <a:pt x="1291" y="254"/>
                      </a:lnTo>
                      <a:lnTo>
                        <a:pt x="1326" y="254"/>
                      </a:lnTo>
                      <a:lnTo>
                        <a:pt x="1360" y="254"/>
                      </a:lnTo>
                      <a:lnTo>
                        <a:pt x="1391" y="255"/>
                      </a:lnTo>
                      <a:lnTo>
                        <a:pt x="1423" y="257"/>
                      </a:lnTo>
                      <a:lnTo>
                        <a:pt x="1452" y="259"/>
                      </a:lnTo>
                      <a:lnTo>
                        <a:pt x="1480" y="262"/>
                      </a:lnTo>
                      <a:lnTo>
                        <a:pt x="1508" y="265"/>
                      </a:lnTo>
                      <a:lnTo>
                        <a:pt x="1536" y="269"/>
                      </a:lnTo>
                      <a:lnTo>
                        <a:pt x="1562" y="274"/>
                      </a:lnTo>
                      <a:lnTo>
                        <a:pt x="1588" y="279"/>
                      </a:lnTo>
                      <a:lnTo>
                        <a:pt x="1612" y="286"/>
                      </a:lnTo>
                      <a:lnTo>
                        <a:pt x="1638" y="293"/>
                      </a:lnTo>
                      <a:lnTo>
                        <a:pt x="1662" y="300"/>
                      </a:lnTo>
                      <a:lnTo>
                        <a:pt x="1686" y="309"/>
                      </a:lnTo>
                      <a:lnTo>
                        <a:pt x="1710" y="319"/>
                      </a:lnTo>
                      <a:lnTo>
                        <a:pt x="1734" y="329"/>
                      </a:lnTo>
                      <a:lnTo>
                        <a:pt x="1758" y="341"/>
                      </a:lnTo>
                      <a:lnTo>
                        <a:pt x="1782" y="353"/>
                      </a:lnTo>
                      <a:lnTo>
                        <a:pt x="1807" y="367"/>
                      </a:lnTo>
                      <a:lnTo>
                        <a:pt x="1831" y="382"/>
                      </a:lnTo>
                      <a:lnTo>
                        <a:pt x="1853" y="398"/>
                      </a:lnTo>
                      <a:lnTo>
                        <a:pt x="1877" y="415"/>
                      </a:lnTo>
                      <a:lnTo>
                        <a:pt x="1897" y="433"/>
                      </a:lnTo>
                      <a:lnTo>
                        <a:pt x="1918" y="451"/>
                      </a:lnTo>
                      <a:lnTo>
                        <a:pt x="1938" y="472"/>
                      </a:lnTo>
                      <a:lnTo>
                        <a:pt x="1957" y="493"/>
                      </a:lnTo>
                      <a:lnTo>
                        <a:pt x="1972" y="514"/>
                      </a:lnTo>
                      <a:lnTo>
                        <a:pt x="1986" y="537"/>
                      </a:lnTo>
                      <a:lnTo>
                        <a:pt x="1999" y="559"/>
                      </a:lnTo>
                      <a:lnTo>
                        <a:pt x="2011" y="583"/>
                      </a:lnTo>
                      <a:lnTo>
                        <a:pt x="2020" y="607"/>
                      </a:lnTo>
                      <a:lnTo>
                        <a:pt x="2025" y="632"/>
                      </a:lnTo>
                      <a:lnTo>
                        <a:pt x="2029" y="658"/>
                      </a:lnTo>
                      <a:lnTo>
                        <a:pt x="2029" y="683"/>
                      </a:lnTo>
                      <a:lnTo>
                        <a:pt x="2025" y="708"/>
                      </a:lnTo>
                      <a:lnTo>
                        <a:pt x="2022" y="733"/>
                      </a:lnTo>
                      <a:lnTo>
                        <a:pt x="2012" y="757"/>
                      </a:lnTo>
                      <a:lnTo>
                        <a:pt x="2001" y="781"/>
                      </a:lnTo>
                      <a:lnTo>
                        <a:pt x="1988" y="805"/>
                      </a:lnTo>
                      <a:lnTo>
                        <a:pt x="1973" y="829"/>
                      </a:lnTo>
                      <a:lnTo>
                        <a:pt x="1955" y="852"/>
                      </a:lnTo>
                      <a:lnTo>
                        <a:pt x="1935" y="875"/>
                      </a:lnTo>
                      <a:lnTo>
                        <a:pt x="1912" y="896"/>
                      </a:lnTo>
                      <a:lnTo>
                        <a:pt x="1886" y="917"/>
                      </a:lnTo>
                      <a:lnTo>
                        <a:pt x="1860" y="939"/>
                      </a:lnTo>
                      <a:lnTo>
                        <a:pt x="1831" y="959"/>
                      </a:lnTo>
                      <a:lnTo>
                        <a:pt x="1799" y="978"/>
                      </a:lnTo>
                      <a:lnTo>
                        <a:pt x="1768" y="997"/>
                      </a:lnTo>
                      <a:lnTo>
                        <a:pt x="1732" y="1016"/>
                      </a:lnTo>
                      <a:lnTo>
                        <a:pt x="1716" y="1024"/>
                      </a:lnTo>
                      <a:lnTo>
                        <a:pt x="1695" y="1033"/>
                      </a:lnTo>
                      <a:lnTo>
                        <a:pt x="1677" y="1042"/>
                      </a:lnTo>
                      <a:lnTo>
                        <a:pt x="1656" y="1049"/>
                      </a:lnTo>
                      <a:lnTo>
                        <a:pt x="1614" y="1063"/>
                      </a:lnTo>
                      <a:lnTo>
                        <a:pt x="1567" y="1077"/>
                      </a:lnTo>
                      <a:lnTo>
                        <a:pt x="1521" y="1088"/>
                      </a:lnTo>
                      <a:lnTo>
                        <a:pt x="1473" y="1099"/>
                      </a:lnTo>
                      <a:lnTo>
                        <a:pt x="1425" y="1108"/>
                      </a:lnTo>
                      <a:lnTo>
                        <a:pt x="1375" y="1115"/>
                      </a:lnTo>
                      <a:lnTo>
                        <a:pt x="1326" y="1122"/>
                      </a:lnTo>
                      <a:lnTo>
                        <a:pt x="1278" y="1128"/>
                      </a:lnTo>
                      <a:lnTo>
                        <a:pt x="1232" y="1132"/>
                      </a:lnTo>
                      <a:lnTo>
                        <a:pt x="1185" y="1135"/>
                      </a:lnTo>
                      <a:lnTo>
                        <a:pt x="1143" y="1137"/>
                      </a:lnTo>
                      <a:lnTo>
                        <a:pt x="1102" y="1139"/>
                      </a:lnTo>
                      <a:lnTo>
                        <a:pt x="1063" y="1139"/>
                      </a:lnTo>
                      <a:lnTo>
                        <a:pt x="1030" y="1138"/>
                      </a:lnTo>
                      <a:lnTo>
                        <a:pt x="996" y="1136"/>
                      </a:lnTo>
                      <a:lnTo>
                        <a:pt x="957" y="1132"/>
                      </a:lnTo>
                      <a:lnTo>
                        <a:pt x="918" y="1126"/>
                      </a:lnTo>
                      <a:lnTo>
                        <a:pt x="876" y="1118"/>
                      </a:lnTo>
                      <a:lnTo>
                        <a:pt x="831" y="1108"/>
                      </a:lnTo>
                      <a:lnTo>
                        <a:pt x="787" y="1097"/>
                      </a:lnTo>
                      <a:lnTo>
                        <a:pt x="742" y="1084"/>
                      </a:lnTo>
                      <a:lnTo>
                        <a:pt x="696" y="1070"/>
                      </a:lnTo>
                      <a:lnTo>
                        <a:pt x="651" y="1054"/>
                      </a:lnTo>
                      <a:lnTo>
                        <a:pt x="607" y="1037"/>
                      </a:lnTo>
                      <a:lnTo>
                        <a:pt x="564" y="1020"/>
                      </a:lnTo>
                      <a:lnTo>
                        <a:pt x="525" y="1001"/>
                      </a:lnTo>
                      <a:lnTo>
                        <a:pt x="486" y="981"/>
                      </a:lnTo>
                      <a:lnTo>
                        <a:pt x="453" y="962"/>
                      </a:lnTo>
                      <a:lnTo>
                        <a:pt x="436" y="951"/>
                      </a:lnTo>
                      <a:lnTo>
                        <a:pt x="421" y="941"/>
                      </a:lnTo>
                      <a:lnTo>
                        <a:pt x="408" y="931"/>
                      </a:lnTo>
                      <a:lnTo>
                        <a:pt x="395" y="919"/>
                      </a:lnTo>
                      <a:lnTo>
                        <a:pt x="373" y="897"/>
                      </a:lnTo>
                      <a:lnTo>
                        <a:pt x="351" y="875"/>
                      </a:lnTo>
                      <a:lnTo>
                        <a:pt x="332" y="851"/>
                      </a:lnTo>
                      <a:lnTo>
                        <a:pt x="314" y="826"/>
                      </a:lnTo>
                      <a:lnTo>
                        <a:pt x="297" y="800"/>
                      </a:lnTo>
                      <a:lnTo>
                        <a:pt x="282" y="775"/>
                      </a:lnTo>
                      <a:lnTo>
                        <a:pt x="269" y="749"/>
                      </a:lnTo>
                      <a:lnTo>
                        <a:pt x="256" y="723"/>
                      </a:lnTo>
                      <a:lnTo>
                        <a:pt x="245" y="698"/>
                      </a:lnTo>
                      <a:lnTo>
                        <a:pt x="238" y="673"/>
                      </a:lnTo>
                      <a:lnTo>
                        <a:pt x="229" y="651"/>
                      </a:lnTo>
                      <a:lnTo>
                        <a:pt x="223" y="628"/>
                      </a:lnTo>
                      <a:lnTo>
                        <a:pt x="219" y="606"/>
                      </a:lnTo>
                      <a:lnTo>
                        <a:pt x="216" y="585"/>
                      </a:lnTo>
                      <a:lnTo>
                        <a:pt x="214" y="567"/>
                      </a:lnTo>
                      <a:lnTo>
                        <a:pt x="212" y="550"/>
                      </a:lnTo>
                      <a:lnTo>
                        <a:pt x="214" y="533"/>
                      </a:lnTo>
                      <a:lnTo>
                        <a:pt x="216" y="516"/>
                      </a:lnTo>
                      <a:lnTo>
                        <a:pt x="219" y="496"/>
                      </a:lnTo>
                      <a:lnTo>
                        <a:pt x="225" y="475"/>
                      </a:lnTo>
                      <a:lnTo>
                        <a:pt x="232" y="455"/>
                      </a:lnTo>
                      <a:lnTo>
                        <a:pt x="241" y="432"/>
                      </a:lnTo>
                      <a:lnTo>
                        <a:pt x="251" y="409"/>
                      </a:lnTo>
                      <a:lnTo>
                        <a:pt x="262" y="386"/>
                      </a:lnTo>
                      <a:lnTo>
                        <a:pt x="275" y="363"/>
                      </a:lnTo>
                      <a:lnTo>
                        <a:pt x="290" y="341"/>
                      </a:lnTo>
                      <a:lnTo>
                        <a:pt x="306" y="318"/>
                      </a:lnTo>
                      <a:lnTo>
                        <a:pt x="323" y="296"/>
                      </a:lnTo>
                      <a:lnTo>
                        <a:pt x="342" y="274"/>
                      </a:lnTo>
                      <a:lnTo>
                        <a:pt x="362" y="253"/>
                      </a:lnTo>
                      <a:lnTo>
                        <a:pt x="382" y="235"/>
                      </a:lnTo>
                      <a:lnTo>
                        <a:pt x="405" y="217"/>
                      </a:lnTo>
                      <a:lnTo>
                        <a:pt x="429" y="201"/>
                      </a:lnTo>
                      <a:lnTo>
                        <a:pt x="453" y="185"/>
                      </a:lnTo>
                      <a:lnTo>
                        <a:pt x="479" y="169"/>
                      </a:lnTo>
                      <a:lnTo>
                        <a:pt x="507" y="155"/>
                      </a:lnTo>
                      <a:lnTo>
                        <a:pt x="534" y="141"/>
                      </a:lnTo>
                      <a:lnTo>
                        <a:pt x="564" y="129"/>
                      </a:lnTo>
                      <a:lnTo>
                        <a:pt x="596" y="117"/>
                      </a:lnTo>
                      <a:lnTo>
                        <a:pt x="629" y="105"/>
                      </a:lnTo>
                      <a:lnTo>
                        <a:pt x="664" y="94"/>
                      </a:lnTo>
                      <a:lnTo>
                        <a:pt x="701" y="83"/>
                      </a:lnTo>
                      <a:lnTo>
                        <a:pt x="738" y="73"/>
                      </a:lnTo>
                      <a:lnTo>
                        <a:pt x="777" y="63"/>
                      </a:lnTo>
                      <a:lnTo>
                        <a:pt x="820" y="53"/>
                      </a:lnTo>
                      <a:lnTo>
                        <a:pt x="863" y="44"/>
                      </a:lnTo>
                      <a:lnTo>
                        <a:pt x="907" y="35"/>
                      </a:lnTo>
                      <a:lnTo>
                        <a:pt x="954" y="26"/>
                      </a:lnTo>
                      <a:lnTo>
                        <a:pt x="1002" y="18"/>
                      </a:lnTo>
                      <a:lnTo>
                        <a:pt x="1052" y="12"/>
                      </a:lnTo>
                      <a:lnTo>
                        <a:pt x="1102" y="7"/>
                      </a:lnTo>
                      <a:lnTo>
                        <a:pt x="1154" y="3"/>
                      </a:lnTo>
                      <a:lnTo>
                        <a:pt x="1204" y="1"/>
                      </a:lnTo>
                      <a:lnTo>
                        <a:pt x="1254" y="0"/>
                      </a:lnTo>
                      <a:lnTo>
                        <a:pt x="1304" y="0"/>
                      </a:lnTo>
                      <a:lnTo>
                        <a:pt x="1354" y="1"/>
                      </a:lnTo>
                      <a:lnTo>
                        <a:pt x="1402" y="3"/>
                      </a:lnTo>
                      <a:lnTo>
                        <a:pt x="1449" y="7"/>
                      </a:lnTo>
                      <a:lnTo>
                        <a:pt x="1491" y="10"/>
                      </a:lnTo>
                      <a:lnTo>
                        <a:pt x="1534" y="14"/>
                      </a:lnTo>
                      <a:lnTo>
                        <a:pt x="1573" y="18"/>
                      </a:lnTo>
                      <a:lnTo>
                        <a:pt x="1610" y="23"/>
                      </a:lnTo>
                      <a:lnTo>
                        <a:pt x="1643" y="27"/>
                      </a:lnTo>
                      <a:lnTo>
                        <a:pt x="1673" y="33"/>
                      </a:lnTo>
                      <a:lnTo>
                        <a:pt x="1701" y="39"/>
                      </a:lnTo>
                      <a:lnTo>
                        <a:pt x="1731" y="45"/>
                      </a:lnTo>
                      <a:lnTo>
                        <a:pt x="1760" y="53"/>
                      </a:lnTo>
                      <a:lnTo>
                        <a:pt x="1792" y="63"/>
                      </a:lnTo>
                      <a:lnTo>
                        <a:pt x="1821" y="72"/>
                      </a:lnTo>
                      <a:lnTo>
                        <a:pt x="1851" y="82"/>
                      </a:lnTo>
                      <a:lnTo>
                        <a:pt x="1883" y="94"/>
                      </a:lnTo>
                      <a:lnTo>
                        <a:pt x="1910" y="105"/>
                      </a:lnTo>
                      <a:lnTo>
                        <a:pt x="1966" y="128"/>
                      </a:lnTo>
                      <a:lnTo>
                        <a:pt x="2016" y="151"/>
                      </a:lnTo>
                      <a:lnTo>
                        <a:pt x="2037" y="162"/>
                      </a:lnTo>
                      <a:lnTo>
                        <a:pt x="2057" y="173"/>
                      </a:lnTo>
                      <a:lnTo>
                        <a:pt x="2074" y="183"/>
                      </a:lnTo>
                      <a:lnTo>
                        <a:pt x="2088" y="192"/>
                      </a:lnTo>
                      <a:lnTo>
                        <a:pt x="2116" y="212"/>
                      </a:lnTo>
                      <a:lnTo>
                        <a:pt x="2148" y="236"/>
                      </a:lnTo>
                      <a:lnTo>
                        <a:pt x="2179" y="264"/>
                      </a:lnTo>
                      <a:lnTo>
                        <a:pt x="2213" y="296"/>
                      </a:lnTo>
                      <a:lnTo>
                        <a:pt x="2229" y="313"/>
                      </a:lnTo>
                      <a:lnTo>
                        <a:pt x="2244" y="331"/>
                      </a:lnTo>
                      <a:lnTo>
                        <a:pt x="2259" y="350"/>
                      </a:lnTo>
                      <a:lnTo>
                        <a:pt x="2272" y="371"/>
                      </a:lnTo>
                      <a:lnTo>
                        <a:pt x="2285" y="391"/>
                      </a:lnTo>
                      <a:lnTo>
                        <a:pt x="2296" y="414"/>
                      </a:lnTo>
                      <a:lnTo>
                        <a:pt x="2307" y="437"/>
                      </a:lnTo>
                      <a:lnTo>
                        <a:pt x="2315" y="461"/>
                      </a:lnTo>
                      <a:lnTo>
                        <a:pt x="2328" y="506"/>
                      </a:lnTo>
                      <a:lnTo>
                        <a:pt x="2339" y="548"/>
                      </a:lnTo>
                      <a:lnTo>
                        <a:pt x="2346" y="586"/>
                      </a:lnTo>
                      <a:lnTo>
                        <a:pt x="2350" y="624"/>
                      </a:lnTo>
                      <a:lnTo>
                        <a:pt x="2350" y="661"/>
                      </a:lnTo>
                      <a:lnTo>
                        <a:pt x="2348" y="699"/>
                      </a:lnTo>
                      <a:lnTo>
                        <a:pt x="2344" y="741"/>
                      </a:lnTo>
                      <a:lnTo>
                        <a:pt x="2335" y="786"/>
                      </a:lnTo>
                      <a:lnTo>
                        <a:pt x="2330" y="809"/>
                      </a:lnTo>
                      <a:lnTo>
                        <a:pt x="2324" y="833"/>
                      </a:lnTo>
                      <a:lnTo>
                        <a:pt x="2317" y="855"/>
                      </a:lnTo>
                      <a:lnTo>
                        <a:pt x="2307" y="877"/>
                      </a:lnTo>
                      <a:lnTo>
                        <a:pt x="2298" y="897"/>
                      </a:lnTo>
                      <a:lnTo>
                        <a:pt x="2287" y="918"/>
                      </a:lnTo>
                      <a:lnTo>
                        <a:pt x="2276" y="938"/>
                      </a:lnTo>
                      <a:lnTo>
                        <a:pt x="2265" y="958"/>
                      </a:lnTo>
                      <a:lnTo>
                        <a:pt x="2239" y="994"/>
                      </a:lnTo>
                      <a:lnTo>
                        <a:pt x="2211" y="1029"/>
                      </a:lnTo>
                      <a:lnTo>
                        <a:pt x="2183" y="1063"/>
                      </a:lnTo>
                      <a:lnTo>
                        <a:pt x="2153" y="1096"/>
                      </a:lnTo>
                      <a:lnTo>
                        <a:pt x="2139" y="1112"/>
                      </a:lnTo>
                      <a:lnTo>
                        <a:pt x="2118" y="1131"/>
                      </a:lnTo>
                      <a:lnTo>
                        <a:pt x="2096" y="1150"/>
                      </a:lnTo>
                      <a:lnTo>
                        <a:pt x="2072" y="1172"/>
                      </a:lnTo>
                      <a:lnTo>
                        <a:pt x="2044" y="1194"/>
                      </a:lnTo>
                      <a:lnTo>
                        <a:pt x="2012" y="1217"/>
                      </a:lnTo>
                      <a:lnTo>
                        <a:pt x="1981" y="1241"/>
                      </a:lnTo>
                      <a:lnTo>
                        <a:pt x="1946" y="1264"/>
                      </a:lnTo>
                      <a:lnTo>
                        <a:pt x="1909" y="1287"/>
                      </a:lnTo>
                      <a:lnTo>
                        <a:pt x="1871" y="1310"/>
                      </a:lnTo>
                      <a:lnTo>
                        <a:pt x="1831" y="1332"/>
                      </a:lnTo>
                      <a:lnTo>
                        <a:pt x="1790" y="1354"/>
                      </a:lnTo>
                      <a:lnTo>
                        <a:pt x="1749" y="1373"/>
                      </a:lnTo>
                      <a:lnTo>
                        <a:pt x="1705" y="1392"/>
                      </a:lnTo>
                      <a:lnTo>
                        <a:pt x="1662" y="1410"/>
                      </a:lnTo>
                      <a:lnTo>
                        <a:pt x="1617" y="1424"/>
                      </a:lnTo>
                      <a:lnTo>
                        <a:pt x="1573" y="1439"/>
                      </a:lnTo>
                      <a:lnTo>
                        <a:pt x="1523" y="1453"/>
                      </a:lnTo>
                      <a:lnTo>
                        <a:pt x="1473" y="1467"/>
                      </a:lnTo>
                      <a:lnTo>
                        <a:pt x="1417" y="1481"/>
                      </a:lnTo>
                      <a:lnTo>
                        <a:pt x="1362" y="1494"/>
                      </a:lnTo>
                      <a:lnTo>
                        <a:pt x="1302" y="1507"/>
                      </a:lnTo>
                      <a:lnTo>
                        <a:pt x="1239" y="1519"/>
                      </a:lnTo>
                      <a:lnTo>
                        <a:pt x="1174" y="1530"/>
                      </a:lnTo>
                      <a:lnTo>
                        <a:pt x="1109" y="1540"/>
                      </a:lnTo>
                      <a:lnTo>
                        <a:pt x="1041" y="1550"/>
                      </a:lnTo>
                      <a:lnTo>
                        <a:pt x="970" y="1558"/>
                      </a:lnTo>
                      <a:lnTo>
                        <a:pt x="898" y="1565"/>
                      </a:lnTo>
                      <a:lnTo>
                        <a:pt x="824" y="1570"/>
                      </a:lnTo>
                      <a:lnTo>
                        <a:pt x="748" y="1575"/>
                      </a:lnTo>
                      <a:lnTo>
                        <a:pt x="670" y="1578"/>
                      </a:lnTo>
                      <a:lnTo>
                        <a:pt x="592" y="1578"/>
                      </a:lnTo>
                      <a:lnTo>
                        <a:pt x="516" y="1577"/>
                      </a:lnTo>
                      <a:lnTo>
                        <a:pt x="445" y="1575"/>
                      </a:lnTo>
                      <a:lnTo>
                        <a:pt x="381" y="1572"/>
                      </a:lnTo>
                      <a:lnTo>
                        <a:pt x="321" y="1568"/>
                      </a:lnTo>
                      <a:lnTo>
                        <a:pt x="267" y="1564"/>
                      </a:lnTo>
                      <a:lnTo>
                        <a:pt x="219" y="1559"/>
                      </a:lnTo>
                      <a:lnTo>
                        <a:pt x="175" y="1554"/>
                      </a:lnTo>
                      <a:lnTo>
                        <a:pt x="138" y="1549"/>
                      </a:lnTo>
                      <a:lnTo>
                        <a:pt x="76" y="1538"/>
                      </a:lnTo>
                      <a:lnTo>
                        <a:pt x="32" y="1530"/>
                      </a:lnTo>
                      <a:lnTo>
                        <a:pt x="8" y="1524"/>
                      </a:lnTo>
                      <a:lnTo>
                        <a:pt x="0" y="1522"/>
                      </a:lnTo>
                      <a:lnTo>
                        <a:pt x="13" y="1516"/>
                      </a:lnTo>
                      <a:lnTo>
                        <a:pt x="52" y="1500"/>
                      </a:lnTo>
                      <a:lnTo>
                        <a:pt x="110" y="1476"/>
                      </a:lnTo>
                      <a:lnTo>
                        <a:pt x="177" y="1447"/>
                      </a:lnTo>
                      <a:lnTo>
                        <a:pt x="212" y="1430"/>
                      </a:lnTo>
                      <a:lnTo>
                        <a:pt x="247" y="1414"/>
                      </a:lnTo>
                      <a:lnTo>
                        <a:pt x="282" y="1396"/>
                      </a:lnTo>
                      <a:lnTo>
                        <a:pt x="316" y="1380"/>
                      </a:lnTo>
                      <a:lnTo>
                        <a:pt x="345" y="1362"/>
                      </a:lnTo>
                      <a:lnTo>
                        <a:pt x="373" y="1345"/>
                      </a:lnTo>
                      <a:lnTo>
                        <a:pt x="395" y="1329"/>
                      </a:lnTo>
                      <a:lnTo>
                        <a:pt x="414" y="1314"/>
                      </a:lnTo>
                      <a:lnTo>
                        <a:pt x="427" y="1298"/>
                      </a:lnTo>
                      <a:lnTo>
                        <a:pt x="440" y="1280"/>
                      </a:lnTo>
                      <a:lnTo>
                        <a:pt x="453" y="1261"/>
                      </a:lnTo>
                      <a:lnTo>
                        <a:pt x="464" y="1242"/>
                      </a:lnTo>
                      <a:lnTo>
                        <a:pt x="483" y="1200"/>
                      </a:lnTo>
                      <a:lnTo>
                        <a:pt x="499" y="1159"/>
                      </a:lnTo>
                      <a:lnTo>
                        <a:pt x="512" y="1121"/>
                      </a:lnTo>
                      <a:lnTo>
                        <a:pt x="522" y="1090"/>
                      </a:lnTo>
                      <a:lnTo>
                        <a:pt x="527" y="1071"/>
                      </a:lnTo>
                      <a:lnTo>
                        <a:pt x="529" y="1062"/>
                      </a:lnTo>
                      <a:lnTo>
                        <a:pt x="540" y="1068"/>
                      </a:lnTo>
                      <a:lnTo>
                        <a:pt x="572" y="1080"/>
                      </a:lnTo>
                      <a:lnTo>
                        <a:pt x="622" y="1099"/>
                      </a:lnTo>
                      <a:lnTo>
                        <a:pt x="683" y="1119"/>
                      </a:lnTo>
                      <a:lnTo>
                        <a:pt x="718" y="1130"/>
                      </a:lnTo>
                      <a:lnTo>
                        <a:pt x="755" y="1141"/>
                      </a:lnTo>
                      <a:lnTo>
                        <a:pt x="794" y="1150"/>
                      </a:lnTo>
                      <a:lnTo>
                        <a:pt x="835" y="1160"/>
                      </a:lnTo>
                      <a:lnTo>
                        <a:pt x="876" y="1168"/>
                      </a:lnTo>
                      <a:lnTo>
                        <a:pt x="916" y="1175"/>
                      </a:lnTo>
                      <a:lnTo>
                        <a:pt x="957" y="1180"/>
                      </a:lnTo>
                      <a:lnTo>
                        <a:pt x="996" y="1183"/>
                      </a:lnTo>
                      <a:lnTo>
                        <a:pt x="1037" y="1184"/>
                      </a:lnTo>
                      <a:lnTo>
                        <a:pt x="1076" y="1185"/>
                      </a:lnTo>
                      <a:lnTo>
                        <a:pt x="1113" y="1186"/>
                      </a:lnTo>
                      <a:lnTo>
                        <a:pt x="1152" y="1186"/>
                      </a:lnTo>
                      <a:lnTo>
                        <a:pt x="1189" y="1185"/>
                      </a:lnTo>
                      <a:lnTo>
                        <a:pt x="1224" y="1184"/>
                      </a:lnTo>
                      <a:lnTo>
                        <a:pt x="1261" y="1182"/>
                      </a:lnTo>
                      <a:lnTo>
                        <a:pt x="1297" y="1178"/>
                      </a:lnTo>
                      <a:lnTo>
                        <a:pt x="1330" y="1175"/>
                      </a:lnTo>
                      <a:lnTo>
                        <a:pt x="1365" y="1172"/>
                      </a:lnTo>
                      <a:lnTo>
                        <a:pt x="1397" y="1167"/>
                      </a:lnTo>
                      <a:lnTo>
                        <a:pt x="1430" y="1163"/>
                      </a:lnTo>
                      <a:lnTo>
                        <a:pt x="1462" y="1157"/>
                      </a:lnTo>
                      <a:lnTo>
                        <a:pt x="1493" y="1150"/>
                      </a:lnTo>
                      <a:lnTo>
                        <a:pt x="1523" y="1143"/>
                      </a:lnTo>
                      <a:lnTo>
                        <a:pt x="1553" y="1136"/>
                      </a:lnTo>
                      <a:lnTo>
                        <a:pt x="1582" y="1127"/>
                      </a:lnTo>
                      <a:lnTo>
                        <a:pt x="1612" y="1118"/>
                      </a:lnTo>
                      <a:lnTo>
                        <a:pt x="1640" y="1108"/>
                      </a:lnTo>
                      <a:lnTo>
                        <a:pt x="1669" y="1099"/>
                      </a:lnTo>
                      <a:lnTo>
                        <a:pt x="1697" y="1087"/>
                      </a:lnTo>
                      <a:lnTo>
                        <a:pt x="1725" y="1077"/>
                      </a:lnTo>
                      <a:lnTo>
                        <a:pt x="1753" y="1064"/>
                      </a:lnTo>
                      <a:lnTo>
                        <a:pt x="1779" y="1052"/>
                      </a:lnTo>
                      <a:lnTo>
                        <a:pt x="1805" y="1040"/>
                      </a:lnTo>
                      <a:lnTo>
                        <a:pt x="1831" y="1027"/>
                      </a:lnTo>
                      <a:lnTo>
                        <a:pt x="1853" y="1014"/>
                      </a:lnTo>
                      <a:lnTo>
                        <a:pt x="1875" y="999"/>
                      </a:lnTo>
                      <a:lnTo>
                        <a:pt x="1897" y="986"/>
                      </a:lnTo>
                      <a:lnTo>
                        <a:pt x="1916" y="971"/>
                      </a:lnTo>
                      <a:lnTo>
                        <a:pt x="1935" y="956"/>
                      </a:lnTo>
                      <a:lnTo>
                        <a:pt x="1951" y="941"/>
                      </a:lnTo>
                      <a:lnTo>
                        <a:pt x="1981" y="910"/>
                      </a:lnTo>
                      <a:lnTo>
                        <a:pt x="2007" y="880"/>
                      </a:lnTo>
                      <a:lnTo>
                        <a:pt x="2020" y="865"/>
                      </a:lnTo>
                      <a:lnTo>
                        <a:pt x="2031" y="850"/>
                      </a:lnTo>
                      <a:lnTo>
                        <a:pt x="2042" y="834"/>
                      </a:lnTo>
                      <a:lnTo>
                        <a:pt x="2051" y="819"/>
                      </a:lnTo>
                      <a:lnTo>
                        <a:pt x="2061" y="802"/>
                      </a:lnTo>
                      <a:lnTo>
                        <a:pt x="2068" y="786"/>
                      </a:lnTo>
                      <a:lnTo>
                        <a:pt x="2075" y="769"/>
                      </a:lnTo>
                      <a:lnTo>
                        <a:pt x="2081" y="752"/>
                      </a:lnTo>
                      <a:lnTo>
                        <a:pt x="2087" y="734"/>
                      </a:lnTo>
                      <a:lnTo>
                        <a:pt x="2088" y="716"/>
                      </a:lnTo>
                      <a:lnTo>
                        <a:pt x="2090" y="696"/>
                      </a:lnTo>
                      <a:lnTo>
                        <a:pt x="2092" y="677"/>
                      </a:lnTo>
                      <a:lnTo>
                        <a:pt x="2090" y="657"/>
                      </a:lnTo>
                      <a:lnTo>
                        <a:pt x="2088" y="636"/>
                      </a:lnTo>
                      <a:lnTo>
                        <a:pt x="2085" y="616"/>
                      </a:lnTo>
                      <a:lnTo>
                        <a:pt x="2079" y="596"/>
                      </a:lnTo>
                      <a:lnTo>
                        <a:pt x="2074" y="576"/>
                      </a:lnTo>
                      <a:lnTo>
                        <a:pt x="2066" y="557"/>
                      </a:lnTo>
                      <a:lnTo>
                        <a:pt x="2059" y="538"/>
                      </a:lnTo>
                      <a:lnTo>
                        <a:pt x="2050" y="520"/>
                      </a:lnTo>
                      <a:lnTo>
                        <a:pt x="2038" y="501"/>
                      </a:lnTo>
                      <a:lnTo>
                        <a:pt x="2029" y="485"/>
                      </a:lnTo>
                      <a:lnTo>
                        <a:pt x="2018" y="468"/>
                      </a:lnTo>
                      <a:lnTo>
                        <a:pt x="2007" y="454"/>
                      </a:lnTo>
                      <a:lnTo>
                        <a:pt x="1994" y="439"/>
                      </a:lnTo>
                      <a:lnTo>
                        <a:pt x="1983" y="426"/>
                      </a:lnTo>
                      <a:lnTo>
                        <a:pt x="1972" y="414"/>
                      </a:lnTo>
                      <a:lnTo>
                        <a:pt x="1960" y="403"/>
                      </a:lnTo>
                      <a:lnTo>
                        <a:pt x="1935" y="382"/>
                      </a:lnTo>
                      <a:lnTo>
                        <a:pt x="1903" y="358"/>
                      </a:lnTo>
                      <a:lnTo>
                        <a:pt x="1886" y="347"/>
                      </a:lnTo>
                      <a:lnTo>
                        <a:pt x="1868" y="334"/>
                      </a:lnTo>
                      <a:lnTo>
                        <a:pt x="1847" y="322"/>
                      </a:lnTo>
                      <a:lnTo>
                        <a:pt x="1825" y="309"/>
                      </a:lnTo>
                      <a:lnTo>
                        <a:pt x="1803" y="297"/>
                      </a:lnTo>
                      <a:lnTo>
                        <a:pt x="1777" y="286"/>
                      </a:lnTo>
                      <a:lnTo>
                        <a:pt x="1751" y="274"/>
                      </a:lnTo>
                      <a:lnTo>
                        <a:pt x="1723" y="263"/>
                      </a:lnTo>
                      <a:lnTo>
                        <a:pt x="1692" y="252"/>
                      </a:lnTo>
                      <a:lnTo>
                        <a:pt x="1660" y="243"/>
                      </a:lnTo>
                      <a:lnTo>
                        <a:pt x="1627" y="235"/>
                      </a:lnTo>
                      <a:lnTo>
                        <a:pt x="1591" y="227"/>
                      </a:lnTo>
                      <a:lnTo>
                        <a:pt x="1556" y="221"/>
                      </a:lnTo>
                      <a:lnTo>
                        <a:pt x="1523" y="215"/>
                      </a:lnTo>
                      <a:lnTo>
                        <a:pt x="1489" y="211"/>
                      </a:lnTo>
                      <a:lnTo>
                        <a:pt x="1456" y="207"/>
                      </a:lnTo>
                      <a:lnTo>
                        <a:pt x="1425" y="205"/>
                      </a:lnTo>
                      <a:lnTo>
                        <a:pt x="1391" y="203"/>
                      </a:lnTo>
                      <a:lnTo>
                        <a:pt x="1362" y="202"/>
                      </a:lnTo>
                      <a:lnTo>
                        <a:pt x="1330" y="202"/>
                      </a:lnTo>
                      <a:lnTo>
                        <a:pt x="1298" y="203"/>
                      </a:lnTo>
                      <a:lnTo>
                        <a:pt x="1267" y="204"/>
                      </a:lnTo>
                      <a:lnTo>
                        <a:pt x="1235" y="206"/>
                      </a:lnTo>
                      <a:lnTo>
                        <a:pt x="1204" y="208"/>
                      </a:lnTo>
                      <a:lnTo>
                        <a:pt x="1139" y="214"/>
                      </a:lnTo>
                      <a:lnTo>
                        <a:pt x="1070" y="222"/>
                      </a:lnTo>
                      <a:lnTo>
                        <a:pt x="1037" y="227"/>
                      </a:lnTo>
                      <a:lnTo>
                        <a:pt x="1004" y="233"/>
                      </a:lnTo>
                      <a:lnTo>
                        <a:pt x="972" y="239"/>
                      </a:lnTo>
                      <a:lnTo>
                        <a:pt x="942" y="245"/>
                      </a:lnTo>
                      <a:lnTo>
                        <a:pt x="915" y="252"/>
                      </a:lnTo>
                      <a:lnTo>
                        <a:pt x="887" y="261"/>
                      </a:lnTo>
                      <a:lnTo>
                        <a:pt x="861" y="269"/>
                      </a:lnTo>
                      <a:lnTo>
                        <a:pt x="837" y="278"/>
                      </a:lnTo>
                      <a:lnTo>
                        <a:pt x="813" y="288"/>
                      </a:lnTo>
                      <a:lnTo>
                        <a:pt x="790" y="298"/>
                      </a:lnTo>
                      <a:lnTo>
                        <a:pt x="770" y="308"/>
                      </a:lnTo>
                      <a:lnTo>
                        <a:pt x="750" y="320"/>
                      </a:lnTo>
                      <a:lnTo>
                        <a:pt x="731" y="332"/>
                      </a:lnTo>
                      <a:lnTo>
                        <a:pt x="714" y="345"/>
                      </a:lnTo>
                      <a:lnTo>
                        <a:pt x="698" y="357"/>
                      </a:lnTo>
                      <a:lnTo>
                        <a:pt x="681" y="371"/>
                      </a:lnTo>
                      <a:lnTo>
                        <a:pt x="666" y="384"/>
                      </a:lnTo>
                      <a:lnTo>
                        <a:pt x="651" y="400"/>
                      </a:lnTo>
                      <a:lnTo>
                        <a:pt x="638" y="414"/>
                      </a:lnTo>
                      <a:lnTo>
                        <a:pt x="625" y="431"/>
                      </a:lnTo>
                      <a:lnTo>
                        <a:pt x="612" y="446"/>
                      </a:lnTo>
                      <a:lnTo>
                        <a:pt x="601" y="464"/>
                      </a:lnTo>
                      <a:lnTo>
                        <a:pt x="592" y="482"/>
                      </a:lnTo>
                      <a:lnTo>
                        <a:pt x="585" y="500"/>
                      </a:lnTo>
                      <a:lnTo>
                        <a:pt x="577" y="519"/>
                      </a:lnTo>
                      <a:lnTo>
                        <a:pt x="572" y="539"/>
                      </a:lnTo>
                      <a:lnTo>
                        <a:pt x="568" y="558"/>
                      </a:lnTo>
                      <a:lnTo>
                        <a:pt x="566" y="579"/>
                      </a:lnTo>
                      <a:lnTo>
                        <a:pt x="566" y="601"/>
                      </a:lnTo>
                      <a:lnTo>
                        <a:pt x="570" y="623"/>
                      </a:lnTo>
                      <a:lnTo>
                        <a:pt x="573" y="645"/>
                      </a:lnTo>
                      <a:lnTo>
                        <a:pt x="579" y="668"/>
                      </a:lnTo>
                      <a:lnTo>
                        <a:pt x="588" y="691"/>
                      </a:lnTo>
                      <a:lnTo>
                        <a:pt x="598" y="712"/>
                      </a:lnTo>
                      <a:lnTo>
                        <a:pt x="607" y="733"/>
                      </a:lnTo>
                      <a:lnTo>
                        <a:pt x="616" y="751"/>
                      </a:lnTo>
                      <a:lnTo>
                        <a:pt x="627" y="770"/>
                      </a:lnTo>
                      <a:lnTo>
                        <a:pt x="638" y="786"/>
                      </a:lnTo>
                      <a:lnTo>
                        <a:pt x="651" y="802"/>
                      </a:lnTo>
                      <a:lnTo>
                        <a:pt x="662" y="817"/>
                      </a:lnTo>
                      <a:lnTo>
                        <a:pt x="675" y="830"/>
                      </a:lnTo>
                      <a:lnTo>
                        <a:pt x="688" y="843"/>
                      </a:lnTo>
                      <a:lnTo>
                        <a:pt x="703" y="855"/>
                      </a:lnTo>
                      <a:lnTo>
                        <a:pt x="716" y="866"/>
                      </a:lnTo>
                      <a:lnTo>
                        <a:pt x="742" y="885"/>
                      </a:lnTo>
                      <a:lnTo>
                        <a:pt x="770" y="902"/>
                      </a:lnTo>
                      <a:lnTo>
                        <a:pt x="800" y="915"/>
                      </a:lnTo>
                      <a:lnTo>
                        <a:pt x="829" y="929"/>
                      </a:lnTo>
                      <a:lnTo>
                        <a:pt x="863" y="940"/>
                      </a:lnTo>
                      <a:lnTo>
                        <a:pt x="900" y="950"/>
                      </a:lnTo>
                      <a:lnTo>
                        <a:pt x="941" y="960"/>
                      </a:lnTo>
                      <a:lnTo>
                        <a:pt x="985" y="968"/>
                      </a:lnTo>
                      <a:lnTo>
                        <a:pt x="1033" y="975"/>
                      </a:lnTo>
                      <a:lnTo>
                        <a:pt x="1085" y="981"/>
                      </a:lnTo>
                      <a:lnTo>
                        <a:pt x="1113" y="985"/>
                      </a:lnTo>
                      <a:lnTo>
                        <a:pt x="1143" y="987"/>
                      </a:lnTo>
                      <a:lnTo>
                        <a:pt x="1171" y="988"/>
                      </a:lnTo>
                      <a:lnTo>
                        <a:pt x="1200" y="989"/>
                      </a:lnTo>
                      <a:lnTo>
                        <a:pt x="1230" y="989"/>
                      </a:lnTo>
                      <a:lnTo>
                        <a:pt x="1260" y="988"/>
                      </a:lnTo>
                      <a:lnTo>
                        <a:pt x="1287" y="987"/>
                      </a:lnTo>
                      <a:lnTo>
                        <a:pt x="1317" y="985"/>
                      </a:lnTo>
                      <a:lnTo>
                        <a:pt x="1347" y="982"/>
                      </a:lnTo>
                      <a:lnTo>
                        <a:pt x="1375" y="979"/>
                      </a:lnTo>
                      <a:lnTo>
                        <a:pt x="1404" y="975"/>
                      </a:lnTo>
                      <a:lnTo>
                        <a:pt x="1432" y="970"/>
                      </a:lnTo>
                      <a:lnTo>
                        <a:pt x="1458" y="965"/>
                      </a:lnTo>
                      <a:lnTo>
                        <a:pt x="1486" y="959"/>
                      </a:lnTo>
                      <a:lnTo>
                        <a:pt x="1510" y="951"/>
                      </a:lnTo>
                      <a:lnTo>
                        <a:pt x="1536" y="943"/>
                      </a:lnTo>
                      <a:lnTo>
                        <a:pt x="1560" y="935"/>
                      </a:lnTo>
                      <a:lnTo>
                        <a:pt x="1580" y="926"/>
                      </a:lnTo>
                      <a:lnTo>
                        <a:pt x="1603" y="917"/>
                      </a:lnTo>
                      <a:lnTo>
                        <a:pt x="1621" y="908"/>
                      </a:lnTo>
                      <a:lnTo>
                        <a:pt x="1640" y="898"/>
                      </a:lnTo>
                      <a:lnTo>
                        <a:pt x="1656" y="888"/>
                      </a:lnTo>
                      <a:lnTo>
                        <a:pt x="1673" y="878"/>
                      </a:lnTo>
                      <a:lnTo>
                        <a:pt x="1688" y="866"/>
                      </a:lnTo>
                      <a:lnTo>
                        <a:pt x="1701" y="856"/>
                      </a:lnTo>
                      <a:lnTo>
                        <a:pt x="1714" y="845"/>
                      </a:lnTo>
                      <a:lnTo>
                        <a:pt x="1727" y="832"/>
                      </a:lnTo>
                      <a:lnTo>
                        <a:pt x="1736" y="821"/>
                      </a:lnTo>
                      <a:lnTo>
                        <a:pt x="1757" y="796"/>
                      </a:lnTo>
                      <a:lnTo>
                        <a:pt x="1773" y="770"/>
                      </a:lnTo>
                      <a:lnTo>
                        <a:pt x="1786" y="745"/>
                      </a:lnTo>
                      <a:lnTo>
                        <a:pt x="1797" y="721"/>
                      </a:lnTo>
                      <a:lnTo>
                        <a:pt x="1805" y="699"/>
                      </a:lnTo>
                      <a:lnTo>
                        <a:pt x="1808" y="679"/>
                      </a:lnTo>
                      <a:lnTo>
                        <a:pt x="1808" y="668"/>
                      </a:lnTo>
                      <a:lnTo>
                        <a:pt x="1808" y="657"/>
                      </a:lnTo>
                      <a:lnTo>
                        <a:pt x="1808" y="646"/>
                      </a:lnTo>
                      <a:lnTo>
                        <a:pt x="1805" y="635"/>
                      </a:lnTo>
                      <a:lnTo>
                        <a:pt x="1797" y="610"/>
                      </a:lnTo>
                      <a:lnTo>
                        <a:pt x="1786" y="583"/>
                      </a:lnTo>
                      <a:lnTo>
                        <a:pt x="1779" y="570"/>
                      </a:lnTo>
                      <a:lnTo>
                        <a:pt x="1768" y="555"/>
                      </a:lnTo>
                      <a:lnTo>
                        <a:pt x="1757" y="541"/>
                      </a:lnTo>
                      <a:lnTo>
                        <a:pt x="1742" y="527"/>
                      </a:lnTo>
                      <a:lnTo>
                        <a:pt x="1725" y="513"/>
                      </a:lnTo>
                      <a:lnTo>
                        <a:pt x="1706" y="500"/>
                      </a:lnTo>
                      <a:lnTo>
                        <a:pt x="1686" y="487"/>
                      </a:lnTo>
                      <a:lnTo>
                        <a:pt x="1664" y="475"/>
                      </a:lnTo>
                      <a:lnTo>
                        <a:pt x="1642" y="464"/>
                      </a:lnTo>
                      <a:lnTo>
                        <a:pt x="1617" y="453"/>
                      </a:lnTo>
                      <a:lnTo>
                        <a:pt x="1591" y="443"/>
                      </a:lnTo>
                      <a:lnTo>
                        <a:pt x="1566" y="435"/>
                      </a:lnTo>
                      <a:lnTo>
                        <a:pt x="1540" y="428"/>
                      </a:lnTo>
                      <a:lnTo>
                        <a:pt x="1514" y="421"/>
                      </a:lnTo>
                      <a:lnTo>
                        <a:pt x="1488" y="417"/>
                      </a:lnTo>
                      <a:lnTo>
                        <a:pt x="1460" y="414"/>
                      </a:lnTo>
                      <a:lnTo>
                        <a:pt x="1434" y="412"/>
                      </a:lnTo>
                      <a:lnTo>
                        <a:pt x="1408" y="411"/>
                      </a:lnTo>
                      <a:lnTo>
                        <a:pt x="1382" y="411"/>
                      </a:lnTo>
                      <a:lnTo>
                        <a:pt x="1354" y="412"/>
                      </a:lnTo>
                      <a:lnTo>
                        <a:pt x="1328" y="414"/>
                      </a:lnTo>
                      <a:lnTo>
                        <a:pt x="1304" y="416"/>
                      </a:lnTo>
                      <a:lnTo>
                        <a:pt x="1278" y="419"/>
                      </a:lnTo>
                      <a:lnTo>
                        <a:pt x="1254" y="422"/>
                      </a:lnTo>
                      <a:lnTo>
                        <a:pt x="1230" y="428"/>
                      </a:lnTo>
                      <a:lnTo>
                        <a:pt x="1206" y="432"/>
                      </a:lnTo>
                      <a:lnTo>
                        <a:pt x="1184" y="438"/>
                      </a:lnTo>
                      <a:lnTo>
                        <a:pt x="1163" y="444"/>
                      </a:lnTo>
                      <a:lnTo>
                        <a:pt x="1143" y="450"/>
                      </a:lnTo>
                      <a:lnTo>
                        <a:pt x="1124" y="458"/>
                      </a:lnTo>
                      <a:lnTo>
                        <a:pt x="1107" y="465"/>
                      </a:lnTo>
                      <a:lnTo>
                        <a:pt x="1093" y="473"/>
                      </a:lnTo>
                      <a:lnTo>
                        <a:pt x="1078" y="482"/>
                      </a:lnTo>
                      <a:lnTo>
                        <a:pt x="1065" y="492"/>
                      </a:lnTo>
                      <a:lnTo>
                        <a:pt x="1052" y="501"/>
                      </a:lnTo>
                      <a:lnTo>
                        <a:pt x="1041" y="513"/>
                      </a:lnTo>
                      <a:lnTo>
                        <a:pt x="1028" y="524"/>
                      </a:lnTo>
                      <a:lnTo>
                        <a:pt x="1018" y="535"/>
                      </a:lnTo>
                      <a:lnTo>
                        <a:pt x="1009" y="548"/>
                      </a:lnTo>
                      <a:lnTo>
                        <a:pt x="1000" y="560"/>
                      </a:lnTo>
                      <a:lnTo>
                        <a:pt x="993" y="573"/>
                      </a:lnTo>
                      <a:lnTo>
                        <a:pt x="985" y="585"/>
                      </a:lnTo>
                      <a:lnTo>
                        <a:pt x="981" y="599"/>
                      </a:lnTo>
                      <a:lnTo>
                        <a:pt x="978" y="611"/>
                      </a:lnTo>
                      <a:lnTo>
                        <a:pt x="974" y="624"/>
                      </a:lnTo>
                      <a:lnTo>
                        <a:pt x="974" y="635"/>
                      </a:lnTo>
                      <a:lnTo>
                        <a:pt x="974" y="647"/>
                      </a:lnTo>
                      <a:lnTo>
                        <a:pt x="976" y="659"/>
                      </a:lnTo>
                      <a:lnTo>
                        <a:pt x="980" y="669"/>
                      </a:lnTo>
                      <a:lnTo>
                        <a:pt x="983" y="680"/>
                      </a:lnTo>
                      <a:lnTo>
                        <a:pt x="989" y="689"/>
                      </a:lnTo>
                      <a:lnTo>
                        <a:pt x="996" y="697"/>
                      </a:lnTo>
                      <a:lnTo>
                        <a:pt x="1002" y="706"/>
                      </a:lnTo>
                      <a:lnTo>
                        <a:pt x="1009" y="713"/>
                      </a:lnTo>
                      <a:lnTo>
                        <a:pt x="1018" y="720"/>
                      </a:lnTo>
                      <a:lnTo>
                        <a:pt x="1028" y="726"/>
                      </a:lnTo>
                      <a:lnTo>
                        <a:pt x="1037" y="731"/>
                      </a:lnTo>
                      <a:lnTo>
                        <a:pt x="1046" y="737"/>
                      </a:lnTo>
                      <a:lnTo>
                        <a:pt x="1057" y="741"/>
                      </a:lnTo>
                      <a:lnTo>
                        <a:pt x="1067" y="745"/>
                      </a:lnTo>
                      <a:lnTo>
                        <a:pt x="1089" y="750"/>
                      </a:lnTo>
                      <a:lnTo>
                        <a:pt x="1111" y="754"/>
                      </a:lnTo>
                      <a:lnTo>
                        <a:pt x="1135" y="756"/>
                      </a:lnTo>
                      <a:lnTo>
                        <a:pt x="1158" y="758"/>
                      </a:lnTo>
                      <a:lnTo>
                        <a:pt x="1182" y="757"/>
                      </a:lnTo>
                      <a:lnTo>
                        <a:pt x="1202" y="756"/>
                      </a:lnTo>
                      <a:lnTo>
                        <a:pt x="1213" y="754"/>
                      </a:lnTo>
                      <a:lnTo>
                        <a:pt x="1222" y="751"/>
                      </a:lnTo>
                      <a:lnTo>
                        <a:pt x="1230" y="749"/>
                      </a:lnTo>
                      <a:lnTo>
                        <a:pt x="1237" y="745"/>
                      </a:lnTo>
                      <a:lnTo>
                        <a:pt x="1243" y="741"/>
                      </a:lnTo>
                      <a:lnTo>
                        <a:pt x="1248" y="736"/>
                      </a:lnTo>
                      <a:lnTo>
                        <a:pt x="1252" y="729"/>
                      </a:lnTo>
                      <a:lnTo>
                        <a:pt x="1254" y="723"/>
                      </a:lnTo>
                      <a:lnTo>
                        <a:pt x="1254" y="716"/>
                      </a:lnTo>
                      <a:lnTo>
                        <a:pt x="1254" y="709"/>
                      </a:lnTo>
                      <a:lnTo>
                        <a:pt x="1250" y="702"/>
                      </a:lnTo>
                      <a:lnTo>
                        <a:pt x="1248" y="697"/>
                      </a:lnTo>
                      <a:lnTo>
                        <a:pt x="1243" y="691"/>
                      </a:lnTo>
                      <a:lnTo>
                        <a:pt x="1237" y="687"/>
                      </a:lnTo>
                      <a:lnTo>
                        <a:pt x="1232" y="683"/>
                      </a:lnTo>
                      <a:lnTo>
                        <a:pt x="1224" y="679"/>
                      </a:lnTo>
                      <a:lnTo>
                        <a:pt x="1217" y="675"/>
                      </a:lnTo>
                      <a:lnTo>
                        <a:pt x="1209" y="673"/>
                      </a:lnTo>
                      <a:lnTo>
                        <a:pt x="1200" y="672"/>
                      </a:lnTo>
                      <a:lnTo>
                        <a:pt x="1193" y="671"/>
                      </a:lnTo>
                      <a:lnTo>
                        <a:pt x="1184" y="672"/>
                      </a:lnTo>
                      <a:lnTo>
                        <a:pt x="1174" y="673"/>
                      </a:lnTo>
                      <a:lnTo>
                        <a:pt x="1165" y="675"/>
                      </a:lnTo>
                      <a:lnTo>
                        <a:pt x="1156" y="679"/>
                      </a:lnTo>
                      <a:lnTo>
                        <a:pt x="1148" y="682"/>
                      </a:lnTo>
                      <a:lnTo>
                        <a:pt x="1139" y="683"/>
                      </a:lnTo>
                      <a:lnTo>
                        <a:pt x="1130" y="684"/>
                      </a:lnTo>
                      <a:lnTo>
                        <a:pt x="1122" y="683"/>
                      </a:lnTo>
                      <a:lnTo>
                        <a:pt x="1115" y="681"/>
                      </a:lnTo>
                      <a:lnTo>
                        <a:pt x="1107" y="679"/>
                      </a:lnTo>
                      <a:lnTo>
                        <a:pt x="1102" y="675"/>
                      </a:lnTo>
                      <a:lnTo>
                        <a:pt x="1095" y="672"/>
                      </a:lnTo>
                      <a:lnTo>
                        <a:pt x="1085" y="665"/>
                      </a:lnTo>
                      <a:lnTo>
                        <a:pt x="1078" y="658"/>
                      </a:lnTo>
                      <a:lnTo>
                        <a:pt x="1072" y="653"/>
                      </a:lnTo>
                      <a:lnTo>
                        <a:pt x="1070" y="651"/>
                      </a:lnTo>
                      <a:close/>
                    </a:path>
                  </a:pathLst>
                </a:custGeom>
                <a:solidFill>
                  <a:srgbClr val="89634a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7" name="CustomShape 257"/>
                <p:cNvSpPr/>
                <p:nvPr/>
              </p:nvSpPr>
              <p:spPr>
                <a:xfrm>
                  <a:off x="7694280" y="1951560"/>
                  <a:ext cx="452880" cy="668160"/>
                </a:xfrm>
                <a:custGeom>
                  <a:avLst/>
                  <a:gdLst/>
                  <a:ahLst/>
                  <a:rect l="l" t="t" r="r" b="b"/>
                  <a:pathLst>
                    <a:path w="2222" h="1542">
                      <a:moveTo>
                        <a:pt x="972" y="639"/>
                      </a:moveTo>
                      <a:lnTo>
                        <a:pt x="972" y="636"/>
                      </a:lnTo>
                      <a:lnTo>
                        <a:pt x="972" y="629"/>
                      </a:lnTo>
                      <a:lnTo>
                        <a:pt x="974" y="618"/>
                      </a:lnTo>
                      <a:lnTo>
                        <a:pt x="977" y="603"/>
                      </a:lnTo>
                      <a:lnTo>
                        <a:pt x="985" y="587"/>
                      </a:lnTo>
                      <a:lnTo>
                        <a:pt x="994" y="568"/>
                      </a:lnTo>
                      <a:lnTo>
                        <a:pt x="999" y="557"/>
                      </a:lnTo>
                      <a:lnTo>
                        <a:pt x="1007" y="547"/>
                      </a:lnTo>
                      <a:lnTo>
                        <a:pt x="1014" y="538"/>
                      </a:lnTo>
                      <a:lnTo>
                        <a:pt x="1024" y="527"/>
                      </a:lnTo>
                      <a:lnTo>
                        <a:pt x="1035" y="518"/>
                      </a:lnTo>
                      <a:lnTo>
                        <a:pt x="1046" y="509"/>
                      </a:lnTo>
                      <a:lnTo>
                        <a:pt x="1059" y="500"/>
                      </a:lnTo>
                      <a:lnTo>
                        <a:pt x="1074" y="492"/>
                      </a:lnTo>
                      <a:lnTo>
                        <a:pt x="1088" y="484"/>
                      </a:lnTo>
                      <a:lnTo>
                        <a:pt x="1105" y="477"/>
                      </a:lnTo>
                      <a:lnTo>
                        <a:pt x="1122" y="470"/>
                      </a:lnTo>
                      <a:lnTo>
                        <a:pt x="1140" y="464"/>
                      </a:lnTo>
                      <a:lnTo>
                        <a:pt x="1159" y="459"/>
                      </a:lnTo>
                      <a:lnTo>
                        <a:pt x="1179" y="455"/>
                      </a:lnTo>
                      <a:lnTo>
                        <a:pt x="1198" y="452"/>
                      </a:lnTo>
                      <a:lnTo>
                        <a:pt x="1218" y="450"/>
                      </a:lnTo>
                      <a:lnTo>
                        <a:pt x="1239" y="449"/>
                      </a:lnTo>
                      <a:lnTo>
                        <a:pt x="1257" y="448"/>
                      </a:lnTo>
                      <a:lnTo>
                        <a:pt x="1278" y="449"/>
                      </a:lnTo>
                      <a:lnTo>
                        <a:pt x="1298" y="451"/>
                      </a:lnTo>
                      <a:lnTo>
                        <a:pt x="1335" y="456"/>
                      </a:lnTo>
                      <a:lnTo>
                        <a:pt x="1374" y="462"/>
                      </a:lnTo>
                      <a:lnTo>
                        <a:pt x="1411" y="468"/>
                      </a:lnTo>
                      <a:lnTo>
                        <a:pt x="1446" y="478"/>
                      </a:lnTo>
                      <a:lnTo>
                        <a:pt x="1463" y="483"/>
                      </a:lnTo>
                      <a:lnTo>
                        <a:pt x="1480" y="489"/>
                      </a:lnTo>
                      <a:lnTo>
                        <a:pt x="1496" y="495"/>
                      </a:lnTo>
                      <a:lnTo>
                        <a:pt x="1511" y="504"/>
                      </a:lnTo>
                      <a:lnTo>
                        <a:pt x="1526" y="512"/>
                      </a:lnTo>
                      <a:lnTo>
                        <a:pt x="1539" y="521"/>
                      </a:lnTo>
                      <a:lnTo>
                        <a:pt x="1552" y="533"/>
                      </a:lnTo>
                      <a:lnTo>
                        <a:pt x="1565" y="544"/>
                      </a:lnTo>
                      <a:lnTo>
                        <a:pt x="1576" y="556"/>
                      </a:lnTo>
                      <a:lnTo>
                        <a:pt x="1585" y="569"/>
                      </a:lnTo>
                      <a:lnTo>
                        <a:pt x="1593" y="582"/>
                      </a:lnTo>
                      <a:lnTo>
                        <a:pt x="1598" y="595"/>
                      </a:lnTo>
                      <a:lnTo>
                        <a:pt x="1604" y="608"/>
                      </a:lnTo>
                      <a:lnTo>
                        <a:pt x="1606" y="622"/>
                      </a:lnTo>
                      <a:lnTo>
                        <a:pt x="1608" y="635"/>
                      </a:lnTo>
                      <a:lnTo>
                        <a:pt x="1608" y="649"/>
                      </a:lnTo>
                      <a:lnTo>
                        <a:pt x="1606" y="662"/>
                      </a:lnTo>
                      <a:lnTo>
                        <a:pt x="1604" y="676"/>
                      </a:lnTo>
                      <a:lnTo>
                        <a:pt x="1600" y="690"/>
                      </a:lnTo>
                      <a:lnTo>
                        <a:pt x="1595" y="704"/>
                      </a:lnTo>
                      <a:lnTo>
                        <a:pt x="1587" y="717"/>
                      </a:lnTo>
                      <a:lnTo>
                        <a:pt x="1578" y="731"/>
                      </a:lnTo>
                      <a:lnTo>
                        <a:pt x="1569" y="744"/>
                      </a:lnTo>
                      <a:lnTo>
                        <a:pt x="1558" y="758"/>
                      </a:lnTo>
                      <a:lnTo>
                        <a:pt x="1534" y="785"/>
                      </a:lnTo>
                      <a:lnTo>
                        <a:pt x="1506" y="812"/>
                      </a:lnTo>
                      <a:lnTo>
                        <a:pt x="1491" y="824"/>
                      </a:lnTo>
                      <a:lnTo>
                        <a:pt x="1476" y="835"/>
                      </a:lnTo>
                      <a:lnTo>
                        <a:pt x="1459" y="848"/>
                      </a:lnTo>
                      <a:lnTo>
                        <a:pt x="1443" y="858"/>
                      </a:lnTo>
                      <a:lnTo>
                        <a:pt x="1424" y="869"/>
                      </a:lnTo>
                      <a:lnTo>
                        <a:pt x="1404" y="879"/>
                      </a:lnTo>
                      <a:lnTo>
                        <a:pt x="1383" y="887"/>
                      </a:lnTo>
                      <a:lnTo>
                        <a:pt x="1361" y="896"/>
                      </a:lnTo>
                      <a:lnTo>
                        <a:pt x="1337" y="903"/>
                      </a:lnTo>
                      <a:lnTo>
                        <a:pt x="1311" y="909"/>
                      </a:lnTo>
                      <a:lnTo>
                        <a:pt x="1285" y="915"/>
                      </a:lnTo>
                      <a:lnTo>
                        <a:pt x="1255" y="919"/>
                      </a:lnTo>
                      <a:lnTo>
                        <a:pt x="1226" y="923"/>
                      </a:lnTo>
                      <a:lnTo>
                        <a:pt x="1194" y="926"/>
                      </a:lnTo>
                      <a:lnTo>
                        <a:pt x="1163" y="928"/>
                      </a:lnTo>
                      <a:lnTo>
                        <a:pt x="1127" y="929"/>
                      </a:lnTo>
                      <a:lnTo>
                        <a:pt x="1094" y="930"/>
                      </a:lnTo>
                      <a:lnTo>
                        <a:pt x="1059" y="930"/>
                      </a:lnTo>
                      <a:lnTo>
                        <a:pt x="1024" y="929"/>
                      </a:lnTo>
                      <a:lnTo>
                        <a:pt x="990" y="928"/>
                      </a:lnTo>
                      <a:lnTo>
                        <a:pt x="955" y="925"/>
                      </a:lnTo>
                      <a:lnTo>
                        <a:pt x="922" y="921"/>
                      </a:lnTo>
                      <a:lnTo>
                        <a:pt x="890" y="917"/>
                      </a:lnTo>
                      <a:lnTo>
                        <a:pt x="860" y="912"/>
                      </a:lnTo>
                      <a:lnTo>
                        <a:pt x="831" y="906"/>
                      </a:lnTo>
                      <a:lnTo>
                        <a:pt x="805" y="900"/>
                      </a:lnTo>
                      <a:lnTo>
                        <a:pt x="781" y="891"/>
                      </a:lnTo>
                      <a:lnTo>
                        <a:pt x="760" y="883"/>
                      </a:lnTo>
                      <a:lnTo>
                        <a:pt x="740" y="873"/>
                      </a:lnTo>
                      <a:lnTo>
                        <a:pt x="721" y="861"/>
                      </a:lnTo>
                      <a:lnTo>
                        <a:pt x="701" y="849"/>
                      </a:lnTo>
                      <a:lnTo>
                        <a:pt x="682" y="835"/>
                      </a:lnTo>
                      <a:lnTo>
                        <a:pt x="664" y="821"/>
                      </a:lnTo>
                      <a:lnTo>
                        <a:pt x="647" y="806"/>
                      </a:lnTo>
                      <a:lnTo>
                        <a:pt x="629" y="790"/>
                      </a:lnTo>
                      <a:lnTo>
                        <a:pt x="614" y="773"/>
                      </a:lnTo>
                      <a:lnTo>
                        <a:pt x="599" y="756"/>
                      </a:lnTo>
                      <a:lnTo>
                        <a:pt x="584" y="738"/>
                      </a:lnTo>
                      <a:lnTo>
                        <a:pt x="573" y="720"/>
                      </a:lnTo>
                      <a:lnTo>
                        <a:pt x="564" y="703"/>
                      </a:lnTo>
                      <a:lnTo>
                        <a:pt x="554" y="684"/>
                      </a:lnTo>
                      <a:lnTo>
                        <a:pt x="549" y="666"/>
                      </a:lnTo>
                      <a:lnTo>
                        <a:pt x="545" y="648"/>
                      </a:lnTo>
                      <a:lnTo>
                        <a:pt x="543" y="630"/>
                      </a:lnTo>
                      <a:lnTo>
                        <a:pt x="545" y="595"/>
                      </a:lnTo>
                      <a:lnTo>
                        <a:pt x="551" y="559"/>
                      </a:lnTo>
                      <a:lnTo>
                        <a:pt x="554" y="541"/>
                      </a:lnTo>
                      <a:lnTo>
                        <a:pt x="560" y="523"/>
                      </a:lnTo>
                      <a:lnTo>
                        <a:pt x="566" y="506"/>
                      </a:lnTo>
                      <a:lnTo>
                        <a:pt x="575" y="488"/>
                      </a:lnTo>
                      <a:lnTo>
                        <a:pt x="584" y="470"/>
                      </a:lnTo>
                      <a:lnTo>
                        <a:pt x="595" y="454"/>
                      </a:lnTo>
                      <a:lnTo>
                        <a:pt x="608" y="437"/>
                      </a:lnTo>
                      <a:lnTo>
                        <a:pt x="623" y="422"/>
                      </a:lnTo>
                      <a:lnTo>
                        <a:pt x="640" y="406"/>
                      </a:lnTo>
                      <a:lnTo>
                        <a:pt x="658" y="392"/>
                      </a:lnTo>
                      <a:lnTo>
                        <a:pt x="679" y="378"/>
                      </a:lnTo>
                      <a:lnTo>
                        <a:pt x="701" y="366"/>
                      </a:lnTo>
                      <a:lnTo>
                        <a:pt x="727" y="353"/>
                      </a:lnTo>
                      <a:lnTo>
                        <a:pt x="753" y="342"/>
                      </a:lnTo>
                      <a:lnTo>
                        <a:pt x="781" y="330"/>
                      </a:lnTo>
                      <a:lnTo>
                        <a:pt x="810" y="320"/>
                      </a:lnTo>
                      <a:lnTo>
                        <a:pt x="840" y="310"/>
                      </a:lnTo>
                      <a:lnTo>
                        <a:pt x="872" y="300"/>
                      </a:lnTo>
                      <a:lnTo>
                        <a:pt x="903" y="292"/>
                      </a:lnTo>
                      <a:lnTo>
                        <a:pt x="936" y="284"/>
                      </a:lnTo>
                      <a:lnTo>
                        <a:pt x="970" y="277"/>
                      </a:lnTo>
                      <a:lnTo>
                        <a:pt x="1003" y="271"/>
                      </a:lnTo>
                      <a:lnTo>
                        <a:pt x="1037" y="266"/>
                      </a:lnTo>
                      <a:lnTo>
                        <a:pt x="1072" y="261"/>
                      </a:lnTo>
                      <a:lnTo>
                        <a:pt x="1107" y="258"/>
                      </a:lnTo>
                      <a:lnTo>
                        <a:pt x="1140" y="256"/>
                      </a:lnTo>
                      <a:lnTo>
                        <a:pt x="1176" y="254"/>
                      </a:lnTo>
                      <a:lnTo>
                        <a:pt x="1209" y="254"/>
                      </a:lnTo>
                      <a:lnTo>
                        <a:pt x="1242" y="254"/>
                      </a:lnTo>
                      <a:lnTo>
                        <a:pt x="1274" y="255"/>
                      </a:lnTo>
                      <a:lnTo>
                        <a:pt x="1305" y="256"/>
                      </a:lnTo>
                      <a:lnTo>
                        <a:pt x="1335" y="258"/>
                      </a:lnTo>
                      <a:lnTo>
                        <a:pt x="1363" y="260"/>
                      </a:lnTo>
                      <a:lnTo>
                        <a:pt x="1389" y="263"/>
                      </a:lnTo>
                      <a:lnTo>
                        <a:pt x="1415" y="267"/>
                      </a:lnTo>
                      <a:lnTo>
                        <a:pt x="1441" y="271"/>
                      </a:lnTo>
                      <a:lnTo>
                        <a:pt x="1465" y="276"/>
                      </a:lnTo>
                      <a:lnTo>
                        <a:pt x="1491" y="283"/>
                      </a:lnTo>
                      <a:lnTo>
                        <a:pt x="1515" y="290"/>
                      </a:lnTo>
                      <a:lnTo>
                        <a:pt x="1537" y="297"/>
                      </a:lnTo>
                      <a:lnTo>
                        <a:pt x="1561" y="305"/>
                      </a:lnTo>
                      <a:lnTo>
                        <a:pt x="1585" y="316"/>
                      </a:lnTo>
                      <a:lnTo>
                        <a:pt x="1610" y="326"/>
                      </a:lnTo>
                      <a:lnTo>
                        <a:pt x="1634" y="338"/>
                      </a:lnTo>
                      <a:lnTo>
                        <a:pt x="1658" y="350"/>
                      </a:lnTo>
                      <a:lnTo>
                        <a:pt x="1682" y="364"/>
                      </a:lnTo>
                      <a:lnTo>
                        <a:pt x="1706" y="378"/>
                      </a:lnTo>
                      <a:lnTo>
                        <a:pt x="1728" y="395"/>
                      </a:lnTo>
                      <a:lnTo>
                        <a:pt x="1751" y="411"/>
                      </a:lnTo>
                      <a:lnTo>
                        <a:pt x="1773" y="429"/>
                      </a:lnTo>
                      <a:lnTo>
                        <a:pt x="1793" y="448"/>
                      </a:lnTo>
                      <a:lnTo>
                        <a:pt x="1812" y="467"/>
                      </a:lnTo>
                      <a:lnTo>
                        <a:pt x="1830" y="487"/>
                      </a:lnTo>
                      <a:lnTo>
                        <a:pt x="1847" y="508"/>
                      </a:lnTo>
                      <a:lnTo>
                        <a:pt x="1862" y="529"/>
                      </a:lnTo>
                      <a:lnTo>
                        <a:pt x="1875" y="551"/>
                      </a:lnTo>
                      <a:lnTo>
                        <a:pt x="1884" y="574"/>
                      </a:lnTo>
                      <a:lnTo>
                        <a:pt x="1893" y="597"/>
                      </a:lnTo>
                      <a:lnTo>
                        <a:pt x="1899" y="621"/>
                      </a:lnTo>
                      <a:lnTo>
                        <a:pt x="1901" y="645"/>
                      </a:lnTo>
                      <a:lnTo>
                        <a:pt x="1901" y="668"/>
                      </a:lnTo>
                      <a:lnTo>
                        <a:pt x="1899" y="693"/>
                      </a:lnTo>
                      <a:lnTo>
                        <a:pt x="1893" y="717"/>
                      </a:lnTo>
                      <a:lnTo>
                        <a:pt x="1886" y="741"/>
                      </a:lnTo>
                      <a:lnTo>
                        <a:pt x="1877" y="765"/>
                      </a:lnTo>
                      <a:lnTo>
                        <a:pt x="1864" y="788"/>
                      </a:lnTo>
                      <a:lnTo>
                        <a:pt x="1849" y="812"/>
                      </a:lnTo>
                      <a:lnTo>
                        <a:pt x="1830" y="834"/>
                      </a:lnTo>
                      <a:lnTo>
                        <a:pt x="1810" y="856"/>
                      </a:lnTo>
                      <a:lnTo>
                        <a:pt x="1789" y="878"/>
                      </a:lnTo>
                      <a:lnTo>
                        <a:pt x="1765" y="900"/>
                      </a:lnTo>
                      <a:lnTo>
                        <a:pt x="1738" y="920"/>
                      </a:lnTo>
                      <a:lnTo>
                        <a:pt x="1710" y="941"/>
                      </a:lnTo>
                      <a:lnTo>
                        <a:pt x="1680" y="961"/>
                      </a:lnTo>
                      <a:lnTo>
                        <a:pt x="1647" y="980"/>
                      </a:lnTo>
                      <a:lnTo>
                        <a:pt x="1613" y="998"/>
                      </a:lnTo>
                      <a:lnTo>
                        <a:pt x="1595" y="1007"/>
                      </a:lnTo>
                      <a:lnTo>
                        <a:pt x="1576" y="1015"/>
                      </a:lnTo>
                      <a:lnTo>
                        <a:pt x="1558" y="1023"/>
                      </a:lnTo>
                      <a:lnTo>
                        <a:pt x="1537" y="1031"/>
                      </a:lnTo>
                      <a:lnTo>
                        <a:pt x="1495" y="1045"/>
                      </a:lnTo>
                      <a:lnTo>
                        <a:pt x="1452" y="1058"/>
                      </a:lnTo>
                      <a:lnTo>
                        <a:pt x="1407" y="1070"/>
                      </a:lnTo>
                      <a:lnTo>
                        <a:pt x="1361" y="1079"/>
                      </a:lnTo>
                      <a:lnTo>
                        <a:pt x="1313" y="1088"/>
                      </a:lnTo>
                      <a:lnTo>
                        <a:pt x="1267" y="1096"/>
                      </a:lnTo>
                      <a:lnTo>
                        <a:pt x="1220" y="1103"/>
                      </a:lnTo>
                      <a:lnTo>
                        <a:pt x="1174" y="1108"/>
                      </a:lnTo>
                      <a:lnTo>
                        <a:pt x="1127" y="1112"/>
                      </a:lnTo>
                      <a:lnTo>
                        <a:pt x="1085" y="1115"/>
                      </a:lnTo>
                      <a:lnTo>
                        <a:pt x="1042" y="1118"/>
                      </a:lnTo>
                      <a:lnTo>
                        <a:pt x="1003" y="1119"/>
                      </a:lnTo>
                      <a:lnTo>
                        <a:pt x="966" y="1119"/>
                      </a:lnTo>
                      <a:lnTo>
                        <a:pt x="931" y="1118"/>
                      </a:lnTo>
                      <a:lnTo>
                        <a:pt x="897" y="1115"/>
                      </a:lnTo>
                      <a:lnTo>
                        <a:pt x="860" y="1112"/>
                      </a:lnTo>
                      <a:lnTo>
                        <a:pt x="821" y="1106"/>
                      </a:lnTo>
                      <a:lnTo>
                        <a:pt x="781" y="1099"/>
                      </a:lnTo>
                      <a:lnTo>
                        <a:pt x="736" y="1090"/>
                      </a:lnTo>
                      <a:lnTo>
                        <a:pt x="692" y="1079"/>
                      </a:lnTo>
                      <a:lnTo>
                        <a:pt x="647" y="1067"/>
                      </a:lnTo>
                      <a:lnTo>
                        <a:pt x="603" y="1053"/>
                      </a:lnTo>
                      <a:lnTo>
                        <a:pt x="558" y="1038"/>
                      </a:lnTo>
                      <a:lnTo>
                        <a:pt x="514" y="1022"/>
                      </a:lnTo>
                      <a:lnTo>
                        <a:pt x="471" y="1004"/>
                      </a:lnTo>
                      <a:lnTo>
                        <a:pt x="430" y="986"/>
                      </a:lnTo>
                      <a:lnTo>
                        <a:pt x="393" y="966"/>
                      </a:lnTo>
                      <a:lnTo>
                        <a:pt x="358" y="946"/>
                      </a:lnTo>
                      <a:lnTo>
                        <a:pt x="341" y="936"/>
                      </a:lnTo>
                      <a:lnTo>
                        <a:pt x="326" y="925"/>
                      </a:lnTo>
                      <a:lnTo>
                        <a:pt x="312" y="914"/>
                      </a:lnTo>
                      <a:lnTo>
                        <a:pt x="299" y="903"/>
                      </a:lnTo>
                      <a:lnTo>
                        <a:pt x="274" y="880"/>
                      </a:lnTo>
                      <a:lnTo>
                        <a:pt x="252" y="857"/>
                      </a:lnTo>
                      <a:lnTo>
                        <a:pt x="232" y="833"/>
                      </a:lnTo>
                      <a:lnTo>
                        <a:pt x="213" y="808"/>
                      </a:lnTo>
                      <a:lnTo>
                        <a:pt x="197" y="784"/>
                      </a:lnTo>
                      <a:lnTo>
                        <a:pt x="182" y="759"/>
                      </a:lnTo>
                      <a:lnTo>
                        <a:pt x="169" y="735"/>
                      </a:lnTo>
                      <a:lnTo>
                        <a:pt x="158" y="710"/>
                      </a:lnTo>
                      <a:lnTo>
                        <a:pt x="148" y="686"/>
                      </a:lnTo>
                      <a:lnTo>
                        <a:pt x="141" y="662"/>
                      </a:lnTo>
                      <a:lnTo>
                        <a:pt x="133" y="639"/>
                      </a:lnTo>
                      <a:lnTo>
                        <a:pt x="128" y="618"/>
                      </a:lnTo>
                      <a:lnTo>
                        <a:pt x="124" y="597"/>
                      </a:lnTo>
                      <a:lnTo>
                        <a:pt x="122" y="577"/>
                      </a:lnTo>
                      <a:lnTo>
                        <a:pt x="121" y="559"/>
                      </a:lnTo>
                      <a:lnTo>
                        <a:pt x="121" y="542"/>
                      </a:lnTo>
                      <a:lnTo>
                        <a:pt x="121" y="525"/>
                      </a:lnTo>
                      <a:lnTo>
                        <a:pt x="122" y="508"/>
                      </a:lnTo>
                      <a:lnTo>
                        <a:pt x="126" y="489"/>
                      </a:lnTo>
                      <a:lnTo>
                        <a:pt x="132" y="468"/>
                      </a:lnTo>
                      <a:lnTo>
                        <a:pt x="137" y="448"/>
                      </a:lnTo>
                      <a:lnTo>
                        <a:pt x="146" y="426"/>
                      </a:lnTo>
                      <a:lnTo>
                        <a:pt x="156" y="404"/>
                      </a:lnTo>
                      <a:lnTo>
                        <a:pt x="167" y="382"/>
                      </a:lnTo>
                      <a:lnTo>
                        <a:pt x="178" y="359"/>
                      </a:lnTo>
                      <a:lnTo>
                        <a:pt x="193" y="337"/>
                      </a:lnTo>
                      <a:lnTo>
                        <a:pt x="208" y="315"/>
                      </a:lnTo>
                      <a:lnTo>
                        <a:pt x="226" y="293"/>
                      </a:lnTo>
                      <a:lnTo>
                        <a:pt x="245" y="271"/>
                      </a:lnTo>
                      <a:lnTo>
                        <a:pt x="265" y="251"/>
                      </a:lnTo>
                      <a:lnTo>
                        <a:pt x="287" y="231"/>
                      </a:lnTo>
                      <a:lnTo>
                        <a:pt x="310" y="213"/>
                      </a:lnTo>
                      <a:lnTo>
                        <a:pt x="336" y="196"/>
                      </a:lnTo>
                      <a:lnTo>
                        <a:pt x="362" y="179"/>
                      </a:lnTo>
                      <a:lnTo>
                        <a:pt x="388" y="164"/>
                      </a:lnTo>
                      <a:lnTo>
                        <a:pt x="415" y="150"/>
                      </a:lnTo>
                      <a:lnTo>
                        <a:pt x="445" y="136"/>
                      </a:lnTo>
                      <a:lnTo>
                        <a:pt x="477" y="123"/>
                      </a:lnTo>
                      <a:lnTo>
                        <a:pt x="508" y="111"/>
                      </a:lnTo>
                      <a:lnTo>
                        <a:pt x="543" y="99"/>
                      </a:lnTo>
                      <a:lnTo>
                        <a:pt x="577" y="89"/>
                      </a:lnTo>
                      <a:lnTo>
                        <a:pt x="614" y="78"/>
                      </a:lnTo>
                      <a:lnTo>
                        <a:pt x="651" y="68"/>
                      </a:lnTo>
                      <a:lnTo>
                        <a:pt x="692" y="59"/>
                      </a:lnTo>
                      <a:lnTo>
                        <a:pt x="775" y="40"/>
                      </a:lnTo>
                      <a:lnTo>
                        <a:pt x="864" y="22"/>
                      </a:lnTo>
                      <a:lnTo>
                        <a:pt x="912" y="15"/>
                      </a:lnTo>
                      <a:lnTo>
                        <a:pt x="961" y="9"/>
                      </a:lnTo>
                      <a:lnTo>
                        <a:pt x="1011" y="5"/>
                      </a:lnTo>
                      <a:lnTo>
                        <a:pt x="1059" y="2"/>
                      </a:lnTo>
                      <a:lnTo>
                        <a:pt x="1109" y="0"/>
                      </a:lnTo>
                      <a:lnTo>
                        <a:pt x="1159" y="0"/>
                      </a:lnTo>
                      <a:lnTo>
                        <a:pt x="1207" y="0"/>
                      </a:lnTo>
                      <a:lnTo>
                        <a:pt x="1255" y="2"/>
                      </a:lnTo>
                      <a:lnTo>
                        <a:pt x="1302" y="4"/>
                      </a:lnTo>
                      <a:lnTo>
                        <a:pt x="1346" y="7"/>
                      </a:lnTo>
                      <a:lnTo>
                        <a:pt x="1389" y="10"/>
                      </a:lnTo>
                      <a:lnTo>
                        <a:pt x="1432" y="14"/>
                      </a:lnTo>
                      <a:lnTo>
                        <a:pt x="1469" y="18"/>
                      </a:lnTo>
                      <a:lnTo>
                        <a:pt x="1506" y="23"/>
                      </a:lnTo>
                      <a:lnTo>
                        <a:pt x="1537" y="29"/>
                      </a:lnTo>
                      <a:lnTo>
                        <a:pt x="1567" y="34"/>
                      </a:lnTo>
                      <a:lnTo>
                        <a:pt x="1595" y="39"/>
                      </a:lnTo>
                      <a:lnTo>
                        <a:pt x="1623" y="45"/>
                      </a:lnTo>
                      <a:lnTo>
                        <a:pt x="1650" y="52"/>
                      </a:lnTo>
                      <a:lnTo>
                        <a:pt x="1680" y="61"/>
                      </a:lnTo>
                      <a:lnTo>
                        <a:pt x="1708" y="70"/>
                      </a:lnTo>
                      <a:lnTo>
                        <a:pt x="1738" y="80"/>
                      </a:lnTo>
                      <a:lnTo>
                        <a:pt x="1765" y="91"/>
                      </a:lnTo>
                      <a:lnTo>
                        <a:pt x="1793" y="101"/>
                      </a:lnTo>
                      <a:lnTo>
                        <a:pt x="1847" y="123"/>
                      </a:lnTo>
                      <a:lnTo>
                        <a:pt x="1893" y="146"/>
                      </a:lnTo>
                      <a:lnTo>
                        <a:pt x="1916" y="157"/>
                      </a:lnTo>
                      <a:lnTo>
                        <a:pt x="1936" y="169"/>
                      </a:lnTo>
                      <a:lnTo>
                        <a:pt x="1953" y="179"/>
                      </a:lnTo>
                      <a:lnTo>
                        <a:pt x="1967" y="189"/>
                      </a:lnTo>
                      <a:lnTo>
                        <a:pt x="1997" y="210"/>
                      </a:lnTo>
                      <a:lnTo>
                        <a:pt x="2029" y="234"/>
                      </a:lnTo>
                      <a:lnTo>
                        <a:pt x="2062" y="261"/>
                      </a:lnTo>
                      <a:lnTo>
                        <a:pt x="2094" y="291"/>
                      </a:lnTo>
                      <a:lnTo>
                        <a:pt x="2108" y="308"/>
                      </a:lnTo>
                      <a:lnTo>
                        <a:pt x="2123" y="325"/>
                      </a:lnTo>
                      <a:lnTo>
                        <a:pt x="2136" y="343"/>
                      </a:lnTo>
                      <a:lnTo>
                        <a:pt x="2149" y="363"/>
                      </a:lnTo>
                      <a:lnTo>
                        <a:pt x="2162" y="383"/>
                      </a:lnTo>
                      <a:lnTo>
                        <a:pt x="2173" y="405"/>
                      </a:lnTo>
                      <a:lnTo>
                        <a:pt x="2183" y="427"/>
                      </a:lnTo>
                      <a:lnTo>
                        <a:pt x="2190" y="451"/>
                      </a:lnTo>
                      <a:lnTo>
                        <a:pt x="2203" y="496"/>
                      </a:lnTo>
                      <a:lnTo>
                        <a:pt x="2212" y="536"/>
                      </a:lnTo>
                      <a:lnTo>
                        <a:pt x="2218" y="572"/>
                      </a:lnTo>
                      <a:lnTo>
                        <a:pt x="2222" y="605"/>
                      </a:lnTo>
                      <a:lnTo>
                        <a:pt x="2222" y="639"/>
                      </a:lnTo>
                      <a:lnTo>
                        <a:pt x="2218" y="676"/>
                      </a:lnTo>
                      <a:lnTo>
                        <a:pt x="2212" y="714"/>
                      </a:lnTo>
                      <a:lnTo>
                        <a:pt x="2203" y="759"/>
                      </a:lnTo>
                      <a:lnTo>
                        <a:pt x="2197" y="783"/>
                      </a:lnTo>
                      <a:lnTo>
                        <a:pt x="2192" y="805"/>
                      </a:lnTo>
                      <a:lnTo>
                        <a:pt x="2186" y="827"/>
                      </a:lnTo>
                      <a:lnTo>
                        <a:pt x="2179" y="849"/>
                      </a:lnTo>
                      <a:lnTo>
                        <a:pt x="2160" y="890"/>
                      </a:lnTo>
                      <a:lnTo>
                        <a:pt x="2142" y="930"/>
                      </a:lnTo>
                      <a:lnTo>
                        <a:pt x="2118" y="967"/>
                      </a:lnTo>
                      <a:lnTo>
                        <a:pt x="2094" y="1004"/>
                      </a:lnTo>
                      <a:lnTo>
                        <a:pt x="2064" y="1040"/>
                      </a:lnTo>
                      <a:lnTo>
                        <a:pt x="2034" y="1075"/>
                      </a:lnTo>
                      <a:lnTo>
                        <a:pt x="2016" y="1093"/>
                      </a:lnTo>
                      <a:lnTo>
                        <a:pt x="1995" y="1112"/>
                      </a:lnTo>
                      <a:lnTo>
                        <a:pt x="1973" y="1133"/>
                      </a:lnTo>
                      <a:lnTo>
                        <a:pt x="1947" y="1154"/>
                      </a:lnTo>
                      <a:lnTo>
                        <a:pt x="1919" y="1176"/>
                      </a:lnTo>
                      <a:lnTo>
                        <a:pt x="1890" y="1197"/>
                      </a:lnTo>
                      <a:lnTo>
                        <a:pt x="1858" y="1220"/>
                      </a:lnTo>
                      <a:lnTo>
                        <a:pt x="1827" y="1242"/>
                      </a:lnTo>
                      <a:lnTo>
                        <a:pt x="1791" y="1264"/>
                      </a:lnTo>
                      <a:lnTo>
                        <a:pt x="1754" y="1286"/>
                      </a:lnTo>
                      <a:lnTo>
                        <a:pt x="1717" y="1306"/>
                      </a:lnTo>
                      <a:lnTo>
                        <a:pt x="1680" y="1326"/>
                      </a:lnTo>
                      <a:lnTo>
                        <a:pt x="1641" y="1345"/>
                      </a:lnTo>
                      <a:lnTo>
                        <a:pt x="1600" y="1362"/>
                      </a:lnTo>
                      <a:lnTo>
                        <a:pt x="1560" y="1378"/>
                      </a:lnTo>
                      <a:lnTo>
                        <a:pt x="1519" y="1392"/>
                      </a:lnTo>
                      <a:lnTo>
                        <a:pt x="1476" y="1406"/>
                      </a:lnTo>
                      <a:lnTo>
                        <a:pt x="1432" y="1419"/>
                      </a:lnTo>
                      <a:lnTo>
                        <a:pt x="1383" y="1432"/>
                      </a:lnTo>
                      <a:lnTo>
                        <a:pt x="1333" y="1445"/>
                      </a:lnTo>
                      <a:lnTo>
                        <a:pt x="1281" y="1458"/>
                      </a:lnTo>
                      <a:lnTo>
                        <a:pt x="1226" y="1469"/>
                      </a:lnTo>
                      <a:lnTo>
                        <a:pt x="1168" y="1480"/>
                      </a:lnTo>
                      <a:lnTo>
                        <a:pt x="1109" y="1491"/>
                      </a:lnTo>
                      <a:lnTo>
                        <a:pt x="1048" y="1501"/>
                      </a:lnTo>
                      <a:lnTo>
                        <a:pt x="985" y="1511"/>
                      </a:lnTo>
                      <a:lnTo>
                        <a:pt x="918" y="1519"/>
                      </a:lnTo>
                      <a:lnTo>
                        <a:pt x="849" y="1525"/>
                      </a:lnTo>
                      <a:lnTo>
                        <a:pt x="779" y="1531"/>
                      </a:lnTo>
                      <a:lnTo>
                        <a:pt x="706" y="1536"/>
                      </a:lnTo>
                      <a:lnTo>
                        <a:pt x="632" y="1540"/>
                      </a:lnTo>
                      <a:lnTo>
                        <a:pt x="556" y="1542"/>
                      </a:lnTo>
                      <a:lnTo>
                        <a:pt x="482" y="1542"/>
                      </a:lnTo>
                      <a:lnTo>
                        <a:pt x="414" y="1541"/>
                      </a:lnTo>
                      <a:lnTo>
                        <a:pt x="350" y="1539"/>
                      </a:lnTo>
                      <a:lnTo>
                        <a:pt x="295" y="1535"/>
                      </a:lnTo>
                      <a:lnTo>
                        <a:pt x="243" y="1531"/>
                      </a:lnTo>
                      <a:lnTo>
                        <a:pt x="198" y="1527"/>
                      </a:lnTo>
                      <a:lnTo>
                        <a:pt x="158" y="1523"/>
                      </a:lnTo>
                      <a:lnTo>
                        <a:pt x="122" y="1518"/>
                      </a:lnTo>
                      <a:lnTo>
                        <a:pt x="93" y="1513"/>
                      </a:lnTo>
                      <a:lnTo>
                        <a:pt x="67" y="1507"/>
                      </a:lnTo>
                      <a:lnTo>
                        <a:pt x="44" y="1502"/>
                      </a:lnTo>
                      <a:lnTo>
                        <a:pt x="28" y="1498"/>
                      </a:lnTo>
                      <a:lnTo>
                        <a:pt x="7" y="1492"/>
                      </a:lnTo>
                      <a:lnTo>
                        <a:pt x="0" y="1490"/>
                      </a:lnTo>
                      <a:lnTo>
                        <a:pt x="11" y="1485"/>
                      </a:lnTo>
                      <a:lnTo>
                        <a:pt x="39" y="1471"/>
                      </a:lnTo>
                      <a:lnTo>
                        <a:pt x="82" y="1450"/>
                      </a:lnTo>
                      <a:lnTo>
                        <a:pt x="132" y="1424"/>
                      </a:lnTo>
                      <a:lnTo>
                        <a:pt x="185" y="1394"/>
                      </a:lnTo>
                      <a:lnTo>
                        <a:pt x="237" y="1363"/>
                      </a:lnTo>
                      <a:lnTo>
                        <a:pt x="261" y="1347"/>
                      </a:lnTo>
                      <a:lnTo>
                        <a:pt x="286" y="1331"/>
                      </a:lnTo>
                      <a:lnTo>
                        <a:pt x="304" y="1316"/>
                      </a:lnTo>
                      <a:lnTo>
                        <a:pt x="321" y="1300"/>
                      </a:lnTo>
                      <a:lnTo>
                        <a:pt x="336" y="1286"/>
                      </a:lnTo>
                      <a:lnTo>
                        <a:pt x="349" y="1269"/>
                      </a:lnTo>
                      <a:lnTo>
                        <a:pt x="360" y="1251"/>
                      </a:lnTo>
                      <a:lnTo>
                        <a:pt x="371" y="1233"/>
                      </a:lnTo>
                      <a:lnTo>
                        <a:pt x="389" y="1196"/>
                      </a:lnTo>
                      <a:lnTo>
                        <a:pt x="404" y="1161"/>
                      </a:lnTo>
                      <a:lnTo>
                        <a:pt x="417" y="1129"/>
                      </a:lnTo>
                      <a:lnTo>
                        <a:pt x="425" y="1103"/>
                      </a:lnTo>
                      <a:lnTo>
                        <a:pt x="428" y="1085"/>
                      </a:lnTo>
                      <a:lnTo>
                        <a:pt x="430" y="1079"/>
                      </a:lnTo>
                      <a:lnTo>
                        <a:pt x="441" y="1084"/>
                      </a:lnTo>
                      <a:lnTo>
                        <a:pt x="473" y="1095"/>
                      </a:lnTo>
                      <a:lnTo>
                        <a:pt x="521" y="1111"/>
                      </a:lnTo>
                      <a:lnTo>
                        <a:pt x="580" y="1130"/>
                      </a:lnTo>
                      <a:lnTo>
                        <a:pt x="616" y="1139"/>
                      </a:lnTo>
                      <a:lnTo>
                        <a:pt x="653" y="1149"/>
                      </a:lnTo>
                      <a:lnTo>
                        <a:pt x="690" y="1158"/>
                      </a:lnTo>
                      <a:lnTo>
                        <a:pt x="729" y="1166"/>
                      </a:lnTo>
                      <a:lnTo>
                        <a:pt x="770" y="1174"/>
                      </a:lnTo>
                      <a:lnTo>
                        <a:pt x="810" y="1180"/>
                      </a:lnTo>
                      <a:lnTo>
                        <a:pt x="851" y="1184"/>
                      </a:lnTo>
                      <a:lnTo>
                        <a:pt x="890" y="1186"/>
                      </a:lnTo>
                      <a:lnTo>
                        <a:pt x="968" y="1189"/>
                      </a:lnTo>
                      <a:lnTo>
                        <a:pt x="1044" y="1189"/>
                      </a:lnTo>
                      <a:lnTo>
                        <a:pt x="1081" y="1189"/>
                      </a:lnTo>
                      <a:lnTo>
                        <a:pt x="1118" y="1188"/>
                      </a:lnTo>
                      <a:lnTo>
                        <a:pt x="1155" y="1186"/>
                      </a:lnTo>
                      <a:lnTo>
                        <a:pt x="1190" y="1184"/>
                      </a:lnTo>
                      <a:lnTo>
                        <a:pt x="1224" y="1181"/>
                      </a:lnTo>
                      <a:lnTo>
                        <a:pt x="1259" y="1178"/>
                      </a:lnTo>
                      <a:lnTo>
                        <a:pt x="1292" y="1172"/>
                      </a:lnTo>
                      <a:lnTo>
                        <a:pt x="1324" y="1168"/>
                      </a:lnTo>
                      <a:lnTo>
                        <a:pt x="1356" y="1162"/>
                      </a:lnTo>
                      <a:lnTo>
                        <a:pt x="1387" y="1156"/>
                      </a:lnTo>
                      <a:lnTo>
                        <a:pt x="1417" y="1149"/>
                      </a:lnTo>
                      <a:lnTo>
                        <a:pt x="1446" y="1141"/>
                      </a:lnTo>
                      <a:lnTo>
                        <a:pt x="1476" y="1133"/>
                      </a:lnTo>
                      <a:lnTo>
                        <a:pt x="1506" y="1124"/>
                      </a:lnTo>
                      <a:lnTo>
                        <a:pt x="1534" y="1114"/>
                      </a:lnTo>
                      <a:lnTo>
                        <a:pt x="1563" y="1104"/>
                      </a:lnTo>
                      <a:lnTo>
                        <a:pt x="1591" y="1094"/>
                      </a:lnTo>
                      <a:lnTo>
                        <a:pt x="1619" y="1082"/>
                      </a:lnTo>
                      <a:lnTo>
                        <a:pt x="1647" y="1071"/>
                      </a:lnTo>
                      <a:lnTo>
                        <a:pt x="1674" y="1058"/>
                      </a:lnTo>
                      <a:lnTo>
                        <a:pt x="1700" y="1046"/>
                      </a:lnTo>
                      <a:lnTo>
                        <a:pt x="1725" y="1034"/>
                      </a:lnTo>
                      <a:lnTo>
                        <a:pt x="1749" y="1020"/>
                      </a:lnTo>
                      <a:lnTo>
                        <a:pt x="1773" y="1007"/>
                      </a:lnTo>
                      <a:lnTo>
                        <a:pt x="1793" y="992"/>
                      </a:lnTo>
                      <a:lnTo>
                        <a:pt x="1814" y="978"/>
                      </a:lnTo>
                      <a:lnTo>
                        <a:pt x="1832" y="962"/>
                      </a:lnTo>
                      <a:lnTo>
                        <a:pt x="1851" y="947"/>
                      </a:lnTo>
                      <a:lnTo>
                        <a:pt x="1880" y="915"/>
                      </a:lnTo>
                      <a:lnTo>
                        <a:pt x="1910" y="883"/>
                      </a:lnTo>
                      <a:lnTo>
                        <a:pt x="1923" y="867"/>
                      </a:lnTo>
                      <a:lnTo>
                        <a:pt x="1936" y="850"/>
                      </a:lnTo>
                      <a:lnTo>
                        <a:pt x="1947" y="833"/>
                      </a:lnTo>
                      <a:lnTo>
                        <a:pt x="1958" y="816"/>
                      </a:lnTo>
                      <a:lnTo>
                        <a:pt x="1967" y="798"/>
                      </a:lnTo>
                      <a:lnTo>
                        <a:pt x="1977" y="780"/>
                      </a:lnTo>
                      <a:lnTo>
                        <a:pt x="1984" y="763"/>
                      </a:lnTo>
                      <a:lnTo>
                        <a:pt x="1992" y="744"/>
                      </a:lnTo>
                      <a:lnTo>
                        <a:pt x="1995" y="725"/>
                      </a:lnTo>
                      <a:lnTo>
                        <a:pt x="1999" y="706"/>
                      </a:lnTo>
                      <a:lnTo>
                        <a:pt x="2003" y="687"/>
                      </a:lnTo>
                      <a:lnTo>
                        <a:pt x="2003" y="666"/>
                      </a:lnTo>
                      <a:lnTo>
                        <a:pt x="2003" y="647"/>
                      </a:lnTo>
                      <a:lnTo>
                        <a:pt x="1999" y="626"/>
                      </a:lnTo>
                      <a:lnTo>
                        <a:pt x="1997" y="605"/>
                      </a:lnTo>
                      <a:lnTo>
                        <a:pt x="1992" y="584"/>
                      </a:lnTo>
                      <a:lnTo>
                        <a:pt x="1986" y="564"/>
                      </a:lnTo>
                      <a:lnTo>
                        <a:pt x="1979" y="543"/>
                      </a:lnTo>
                      <a:lnTo>
                        <a:pt x="1971" y="523"/>
                      </a:lnTo>
                      <a:lnTo>
                        <a:pt x="1962" y="504"/>
                      </a:lnTo>
                      <a:lnTo>
                        <a:pt x="1953" y="484"/>
                      </a:lnTo>
                      <a:lnTo>
                        <a:pt x="1942" y="466"/>
                      </a:lnTo>
                      <a:lnTo>
                        <a:pt x="1930" y="449"/>
                      </a:lnTo>
                      <a:lnTo>
                        <a:pt x="1919" y="432"/>
                      </a:lnTo>
                      <a:lnTo>
                        <a:pt x="1908" y="416"/>
                      </a:lnTo>
                      <a:lnTo>
                        <a:pt x="1895" y="402"/>
                      </a:lnTo>
                      <a:lnTo>
                        <a:pt x="1882" y="389"/>
                      </a:lnTo>
                      <a:lnTo>
                        <a:pt x="1869" y="378"/>
                      </a:lnTo>
                      <a:lnTo>
                        <a:pt x="1841" y="355"/>
                      </a:lnTo>
                      <a:lnTo>
                        <a:pt x="1808" y="331"/>
                      </a:lnTo>
                      <a:lnTo>
                        <a:pt x="1791" y="319"/>
                      </a:lnTo>
                      <a:lnTo>
                        <a:pt x="1773" y="307"/>
                      </a:lnTo>
                      <a:lnTo>
                        <a:pt x="1752" y="294"/>
                      </a:lnTo>
                      <a:lnTo>
                        <a:pt x="1730" y="282"/>
                      </a:lnTo>
                      <a:lnTo>
                        <a:pt x="1706" y="269"/>
                      </a:lnTo>
                      <a:lnTo>
                        <a:pt x="1682" y="257"/>
                      </a:lnTo>
                      <a:lnTo>
                        <a:pt x="1656" y="245"/>
                      </a:lnTo>
                      <a:lnTo>
                        <a:pt x="1628" y="235"/>
                      </a:lnTo>
                      <a:lnTo>
                        <a:pt x="1598" y="225"/>
                      </a:lnTo>
                      <a:lnTo>
                        <a:pt x="1567" y="215"/>
                      </a:lnTo>
                      <a:lnTo>
                        <a:pt x="1534" y="207"/>
                      </a:lnTo>
                      <a:lnTo>
                        <a:pt x="1498" y="200"/>
                      </a:lnTo>
                      <a:lnTo>
                        <a:pt x="1463" y="192"/>
                      </a:lnTo>
                      <a:lnTo>
                        <a:pt x="1428" y="187"/>
                      </a:lnTo>
                      <a:lnTo>
                        <a:pt x="1393" y="183"/>
                      </a:lnTo>
                      <a:lnTo>
                        <a:pt x="1359" y="179"/>
                      </a:lnTo>
                      <a:lnTo>
                        <a:pt x="1326" y="176"/>
                      </a:lnTo>
                      <a:lnTo>
                        <a:pt x="1294" y="174"/>
                      </a:lnTo>
                      <a:lnTo>
                        <a:pt x="1261" y="173"/>
                      </a:lnTo>
                      <a:lnTo>
                        <a:pt x="1229" y="172"/>
                      </a:lnTo>
                      <a:lnTo>
                        <a:pt x="1196" y="172"/>
                      </a:lnTo>
                      <a:lnTo>
                        <a:pt x="1165" y="173"/>
                      </a:lnTo>
                      <a:lnTo>
                        <a:pt x="1131" y="175"/>
                      </a:lnTo>
                      <a:lnTo>
                        <a:pt x="1100" y="176"/>
                      </a:lnTo>
                      <a:lnTo>
                        <a:pt x="1033" y="182"/>
                      </a:lnTo>
                      <a:lnTo>
                        <a:pt x="964" y="189"/>
                      </a:lnTo>
                      <a:lnTo>
                        <a:pt x="929" y="195"/>
                      </a:lnTo>
                      <a:lnTo>
                        <a:pt x="896" y="200"/>
                      </a:lnTo>
                      <a:lnTo>
                        <a:pt x="864" y="206"/>
                      </a:lnTo>
                      <a:lnTo>
                        <a:pt x="833" y="212"/>
                      </a:lnTo>
                      <a:lnTo>
                        <a:pt x="803" y="219"/>
                      </a:lnTo>
                      <a:lnTo>
                        <a:pt x="773" y="228"/>
                      </a:lnTo>
                      <a:lnTo>
                        <a:pt x="745" y="236"/>
                      </a:lnTo>
                      <a:lnTo>
                        <a:pt x="719" y="245"/>
                      </a:lnTo>
                      <a:lnTo>
                        <a:pt x="694" y="256"/>
                      </a:lnTo>
                      <a:lnTo>
                        <a:pt x="668" y="267"/>
                      </a:lnTo>
                      <a:lnTo>
                        <a:pt x="645" y="279"/>
                      </a:lnTo>
                      <a:lnTo>
                        <a:pt x="621" y="291"/>
                      </a:lnTo>
                      <a:lnTo>
                        <a:pt x="601" y="304"/>
                      </a:lnTo>
                      <a:lnTo>
                        <a:pt x="579" y="319"/>
                      </a:lnTo>
                      <a:lnTo>
                        <a:pt x="560" y="335"/>
                      </a:lnTo>
                      <a:lnTo>
                        <a:pt x="540" y="350"/>
                      </a:lnTo>
                      <a:lnTo>
                        <a:pt x="523" y="367"/>
                      </a:lnTo>
                      <a:lnTo>
                        <a:pt x="506" y="384"/>
                      </a:lnTo>
                      <a:lnTo>
                        <a:pt x="491" y="402"/>
                      </a:lnTo>
                      <a:lnTo>
                        <a:pt x="478" y="420"/>
                      </a:lnTo>
                      <a:lnTo>
                        <a:pt x="465" y="437"/>
                      </a:lnTo>
                      <a:lnTo>
                        <a:pt x="456" y="456"/>
                      </a:lnTo>
                      <a:lnTo>
                        <a:pt x="447" y="476"/>
                      </a:lnTo>
                      <a:lnTo>
                        <a:pt x="439" y="495"/>
                      </a:lnTo>
                      <a:lnTo>
                        <a:pt x="434" y="515"/>
                      </a:lnTo>
                      <a:lnTo>
                        <a:pt x="430" y="535"/>
                      </a:lnTo>
                      <a:lnTo>
                        <a:pt x="426" y="555"/>
                      </a:lnTo>
                      <a:lnTo>
                        <a:pt x="426" y="577"/>
                      </a:lnTo>
                      <a:lnTo>
                        <a:pt x="428" y="599"/>
                      </a:lnTo>
                      <a:lnTo>
                        <a:pt x="430" y="621"/>
                      </a:lnTo>
                      <a:lnTo>
                        <a:pt x="436" y="644"/>
                      </a:lnTo>
                      <a:lnTo>
                        <a:pt x="443" y="666"/>
                      </a:lnTo>
                      <a:lnTo>
                        <a:pt x="451" y="689"/>
                      </a:lnTo>
                      <a:lnTo>
                        <a:pt x="460" y="711"/>
                      </a:lnTo>
                      <a:lnTo>
                        <a:pt x="471" y="732"/>
                      </a:lnTo>
                      <a:lnTo>
                        <a:pt x="482" y="750"/>
                      </a:lnTo>
                      <a:lnTo>
                        <a:pt x="493" y="769"/>
                      </a:lnTo>
                      <a:lnTo>
                        <a:pt x="506" y="786"/>
                      </a:lnTo>
                      <a:lnTo>
                        <a:pt x="519" y="802"/>
                      </a:lnTo>
                      <a:lnTo>
                        <a:pt x="532" y="817"/>
                      </a:lnTo>
                      <a:lnTo>
                        <a:pt x="547" y="831"/>
                      </a:lnTo>
                      <a:lnTo>
                        <a:pt x="562" y="845"/>
                      </a:lnTo>
                      <a:lnTo>
                        <a:pt x="577" y="856"/>
                      </a:lnTo>
                      <a:lnTo>
                        <a:pt x="592" y="868"/>
                      </a:lnTo>
                      <a:lnTo>
                        <a:pt x="608" y="878"/>
                      </a:lnTo>
                      <a:lnTo>
                        <a:pt x="623" y="888"/>
                      </a:lnTo>
                      <a:lnTo>
                        <a:pt x="640" y="897"/>
                      </a:lnTo>
                      <a:lnTo>
                        <a:pt x="655" y="905"/>
                      </a:lnTo>
                      <a:lnTo>
                        <a:pt x="686" y="919"/>
                      </a:lnTo>
                      <a:lnTo>
                        <a:pt x="719" y="932"/>
                      </a:lnTo>
                      <a:lnTo>
                        <a:pt x="753" y="943"/>
                      </a:lnTo>
                      <a:lnTo>
                        <a:pt x="788" y="953"/>
                      </a:lnTo>
                      <a:lnTo>
                        <a:pt x="827" y="962"/>
                      </a:lnTo>
                      <a:lnTo>
                        <a:pt x="872" y="969"/>
                      </a:lnTo>
                      <a:lnTo>
                        <a:pt x="922" y="976"/>
                      </a:lnTo>
                      <a:lnTo>
                        <a:pt x="977" y="983"/>
                      </a:lnTo>
                      <a:lnTo>
                        <a:pt x="1009" y="986"/>
                      </a:lnTo>
                      <a:lnTo>
                        <a:pt x="1038" y="988"/>
                      </a:lnTo>
                      <a:lnTo>
                        <a:pt x="1068" y="989"/>
                      </a:lnTo>
                      <a:lnTo>
                        <a:pt x="1098" y="990"/>
                      </a:lnTo>
                      <a:lnTo>
                        <a:pt x="1127" y="990"/>
                      </a:lnTo>
                      <a:lnTo>
                        <a:pt x="1157" y="989"/>
                      </a:lnTo>
                      <a:lnTo>
                        <a:pt x="1187" y="988"/>
                      </a:lnTo>
                      <a:lnTo>
                        <a:pt x="1215" y="986"/>
                      </a:lnTo>
                      <a:lnTo>
                        <a:pt x="1244" y="983"/>
                      </a:lnTo>
                      <a:lnTo>
                        <a:pt x="1272" y="980"/>
                      </a:lnTo>
                      <a:lnTo>
                        <a:pt x="1300" y="975"/>
                      </a:lnTo>
                      <a:lnTo>
                        <a:pt x="1328" y="970"/>
                      </a:lnTo>
                      <a:lnTo>
                        <a:pt x="1354" y="965"/>
                      </a:lnTo>
                      <a:lnTo>
                        <a:pt x="1380" y="959"/>
                      </a:lnTo>
                      <a:lnTo>
                        <a:pt x="1406" y="952"/>
                      </a:lnTo>
                      <a:lnTo>
                        <a:pt x="1430" y="943"/>
                      </a:lnTo>
                      <a:lnTo>
                        <a:pt x="1454" y="935"/>
                      </a:lnTo>
                      <a:lnTo>
                        <a:pt x="1476" y="926"/>
                      </a:lnTo>
                      <a:lnTo>
                        <a:pt x="1496" y="916"/>
                      </a:lnTo>
                      <a:lnTo>
                        <a:pt x="1517" y="906"/>
                      </a:lnTo>
                      <a:lnTo>
                        <a:pt x="1537" y="896"/>
                      </a:lnTo>
                      <a:lnTo>
                        <a:pt x="1554" y="885"/>
                      </a:lnTo>
                      <a:lnTo>
                        <a:pt x="1572" y="874"/>
                      </a:lnTo>
                      <a:lnTo>
                        <a:pt x="1587" y="862"/>
                      </a:lnTo>
                      <a:lnTo>
                        <a:pt x="1602" y="850"/>
                      </a:lnTo>
                      <a:lnTo>
                        <a:pt x="1615" y="837"/>
                      </a:lnTo>
                      <a:lnTo>
                        <a:pt x="1628" y="825"/>
                      </a:lnTo>
                      <a:lnTo>
                        <a:pt x="1639" y="813"/>
                      </a:lnTo>
                      <a:lnTo>
                        <a:pt x="1650" y="800"/>
                      </a:lnTo>
                      <a:lnTo>
                        <a:pt x="1660" y="788"/>
                      </a:lnTo>
                      <a:lnTo>
                        <a:pt x="1667" y="774"/>
                      </a:lnTo>
                      <a:lnTo>
                        <a:pt x="1674" y="762"/>
                      </a:lnTo>
                      <a:lnTo>
                        <a:pt x="1687" y="737"/>
                      </a:lnTo>
                      <a:lnTo>
                        <a:pt x="1697" y="714"/>
                      </a:lnTo>
                      <a:lnTo>
                        <a:pt x="1704" y="692"/>
                      </a:lnTo>
                      <a:lnTo>
                        <a:pt x="1708" y="669"/>
                      </a:lnTo>
                      <a:lnTo>
                        <a:pt x="1710" y="659"/>
                      </a:lnTo>
                      <a:lnTo>
                        <a:pt x="1710" y="648"/>
                      </a:lnTo>
                      <a:lnTo>
                        <a:pt x="1708" y="636"/>
                      </a:lnTo>
                      <a:lnTo>
                        <a:pt x="1706" y="624"/>
                      </a:lnTo>
                      <a:lnTo>
                        <a:pt x="1699" y="600"/>
                      </a:lnTo>
                      <a:lnTo>
                        <a:pt x="1687" y="573"/>
                      </a:lnTo>
                      <a:lnTo>
                        <a:pt x="1678" y="559"/>
                      </a:lnTo>
                      <a:lnTo>
                        <a:pt x="1667" y="544"/>
                      </a:lnTo>
                      <a:lnTo>
                        <a:pt x="1654" y="529"/>
                      </a:lnTo>
                      <a:lnTo>
                        <a:pt x="1637" y="515"/>
                      </a:lnTo>
                      <a:lnTo>
                        <a:pt x="1621" y="500"/>
                      </a:lnTo>
                      <a:lnTo>
                        <a:pt x="1600" y="487"/>
                      </a:lnTo>
                      <a:lnTo>
                        <a:pt x="1580" y="473"/>
                      </a:lnTo>
                      <a:lnTo>
                        <a:pt x="1556" y="460"/>
                      </a:lnTo>
                      <a:lnTo>
                        <a:pt x="1532" y="449"/>
                      </a:lnTo>
                      <a:lnTo>
                        <a:pt x="1508" y="437"/>
                      </a:lnTo>
                      <a:lnTo>
                        <a:pt x="1482" y="427"/>
                      </a:lnTo>
                      <a:lnTo>
                        <a:pt x="1454" y="417"/>
                      </a:lnTo>
                      <a:lnTo>
                        <a:pt x="1428" y="410"/>
                      </a:lnTo>
                      <a:lnTo>
                        <a:pt x="1400" y="403"/>
                      </a:lnTo>
                      <a:lnTo>
                        <a:pt x="1374" y="399"/>
                      </a:lnTo>
                      <a:lnTo>
                        <a:pt x="1346" y="396"/>
                      </a:lnTo>
                      <a:lnTo>
                        <a:pt x="1320" y="394"/>
                      </a:lnTo>
                      <a:lnTo>
                        <a:pt x="1294" y="393"/>
                      </a:lnTo>
                      <a:lnTo>
                        <a:pt x="1268" y="393"/>
                      </a:lnTo>
                      <a:lnTo>
                        <a:pt x="1242" y="394"/>
                      </a:lnTo>
                      <a:lnTo>
                        <a:pt x="1215" y="395"/>
                      </a:lnTo>
                      <a:lnTo>
                        <a:pt x="1189" y="397"/>
                      </a:lnTo>
                      <a:lnTo>
                        <a:pt x="1165" y="399"/>
                      </a:lnTo>
                      <a:lnTo>
                        <a:pt x="1139" y="402"/>
                      </a:lnTo>
                      <a:lnTo>
                        <a:pt x="1114" y="406"/>
                      </a:lnTo>
                      <a:lnTo>
                        <a:pt x="1090" y="410"/>
                      </a:lnTo>
                      <a:lnTo>
                        <a:pt x="1068" y="415"/>
                      </a:lnTo>
                      <a:lnTo>
                        <a:pt x="1046" y="422"/>
                      </a:lnTo>
                      <a:lnTo>
                        <a:pt x="1025" y="428"/>
                      </a:lnTo>
                      <a:lnTo>
                        <a:pt x="1005" y="435"/>
                      </a:lnTo>
                      <a:lnTo>
                        <a:pt x="987" y="442"/>
                      </a:lnTo>
                      <a:lnTo>
                        <a:pt x="970" y="451"/>
                      </a:lnTo>
                      <a:lnTo>
                        <a:pt x="953" y="460"/>
                      </a:lnTo>
                      <a:lnTo>
                        <a:pt x="938" y="469"/>
                      </a:lnTo>
                      <a:lnTo>
                        <a:pt x="923" y="480"/>
                      </a:lnTo>
                      <a:lnTo>
                        <a:pt x="909" y="491"/>
                      </a:lnTo>
                      <a:lnTo>
                        <a:pt x="896" y="503"/>
                      </a:lnTo>
                      <a:lnTo>
                        <a:pt x="885" y="515"/>
                      </a:lnTo>
                      <a:lnTo>
                        <a:pt x="873" y="527"/>
                      </a:lnTo>
                      <a:lnTo>
                        <a:pt x="864" y="541"/>
                      </a:lnTo>
                      <a:lnTo>
                        <a:pt x="855" y="554"/>
                      </a:lnTo>
                      <a:lnTo>
                        <a:pt x="847" y="568"/>
                      </a:lnTo>
                      <a:lnTo>
                        <a:pt x="842" y="581"/>
                      </a:lnTo>
                      <a:lnTo>
                        <a:pt x="838" y="596"/>
                      </a:lnTo>
                      <a:lnTo>
                        <a:pt x="836" y="609"/>
                      </a:lnTo>
                      <a:lnTo>
                        <a:pt x="836" y="624"/>
                      </a:lnTo>
                      <a:lnTo>
                        <a:pt x="836" y="637"/>
                      </a:lnTo>
                      <a:lnTo>
                        <a:pt x="840" y="652"/>
                      </a:lnTo>
                      <a:lnTo>
                        <a:pt x="846" y="665"/>
                      </a:lnTo>
                      <a:lnTo>
                        <a:pt x="851" y="678"/>
                      </a:lnTo>
                      <a:lnTo>
                        <a:pt x="859" y="689"/>
                      </a:lnTo>
                      <a:lnTo>
                        <a:pt x="866" y="700"/>
                      </a:lnTo>
                      <a:lnTo>
                        <a:pt x="873" y="709"/>
                      </a:lnTo>
                      <a:lnTo>
                        <a:pt x="885" y="717"/>
                      </a:lnTo>
                      <a:lnTo>
                        <a:pt x="894" y="724"/>
                      </a:lnTo>
                      <a:lnTo>
                        <a:pt x="905" y="732"/>
                      </a:lnTo>
                      <a:lnTo>
                        <a:pt x="916" y="737"/>
                      </a:lnTo>
                      <a:lnTo>
                        <a:pt x="929" y="742"/>
                      </a:lnTo>
                      <a:lnTo>
                        <a:pt x="940" y="747"/>
                      </a:lnTo>
                      <a:lnTo>
                        <a:pt x="953" y="750"/>
                      </a:lnTo>
                      <a:lnTo>
                        <a:pt x="966" y="753"/>
                      </a:lnTo>
                      <a:lnTo>
                        <a:pt x="979" y="756"/>
                      </a:lnTo>
                      <a:lnTo>
                        <a:pt x="992" y="758"/>
                      </a:lnTo>
                      <a:lnTo>
                        <a:pt x="1005" y="759"/>
                      </a:lnTo>
                      <a:lnTo>
                        <a:pt x="1031" y="761"/>
                      </a:lnTo>
                      <a:lnTo>
                        <a:pt x="1057" y="762"/>
                      </a:lnTo>
                      <a:lnTo>
                        <a:pt x="1068" y="761"/>
                      </a:lnTo>
                      <a:lnTo>
                        <a:pt x="1081" y="760"/>
                      </a:lnTo>
                      <a:lnTo>
                        <a:pt x="1092" y="759"/>
                      </a:lnTo>
                      <a:lnTo>
                        <a:pt x="1103" y="757"/>
                      </a:lnTo>
                      <a:lnTo>
                        <a:pt x="1113" y="755"/>
                      </a:lnTo>
                      <a:lnTo>
                        <a:pt x="1124" y="751"/>
                      </a:lnTo>
                      <a:lnTo>
                        <a:pt x="1131" y="747"/>
                      </a:lnTo>
                      <a:lnTo>
                        <a:pt x="1139" y="743"/>
                      </a:lnTo>
                      <a:lnTo>
                        <a:pt x="1146" y="738"/>
                      </a:lnTo>
                      <a:lnTo>
                        <a:pt x="1152" y="733"/>
                      </a:lnTo>
                      <a:lnTo>
                        <a:pt x="1155" y="727"/>
                      </a:lnTo>
                      <a:lnTo>
                        <a:pt x="1159" y="718"/>
                      </a:lnTo>
                      <a:lnTo>
                        <a:pt x="1159" y="711"/>
                      </a:lnTo>
                      <a:lnTo>
                        <a:pt x="1159" y="704"/>
                      </a:lnTo>
                      <a:lnTo>
                        <a:pt x="1157" y="696"/>
                      </a:lnTo>
                      <a:lnTo>
                        <a:pt x="1153" y="690"/>
                      </a:lnTo>
                      <a:lnTo>
                        <a:pt x="1148" y="684"/>
                      </a:lnTo>
                      <a:lnTo>
                        <a:pt x="1142" y="678"/>
                      </a:lnTo>
                      <a:lnTo>
                        <a:pt x="1135" y="674"/>
                      </a:lnTo>
                      <a:lnTo>
                        <a:pt x="1127" y="668"/>
                      </a:lnTo>
                      <a:lnTo>
                        <a:pt x="1120" y="665"/>
                      </a:lnTo>
                      <a:lnTo>
                        <a:pt x="1111" y="662"/>
                      </a:lnTo>
                      <a:lnTo>
                        <a:pt x="1101" y="660"/>
                      </a:lnTo>
                      <a:lnTo>
                        <a:pt x="1092" y="659"/>
                      </a:lnTo>
                      <a:lnTo>
                        <a:pt x="1083" y="659"/>
                      </a:lnTo>
                      <a:lnTo>
                        <a:pt x="1074" y="660"/>
                      </a:lnTo>
                      <a:lnTo>
                        <a:pt x="1064" y="662"/>
                      </a:lnTo>
                      <a:lnTo>
                        <a:pt x="1055" y="665"/>
                      </a:lnTo>
                      <a:lnTo>
                        <a:pt x="1046" y="668"/>
                      </a:lnTo>
                      <a:lnTo>
                        <a:pt x="1038" y="669"/>
                      </a:lnTo>
                      <a:lnTo>
                        <a:pt x="1029" y="671"/>
                      </a:lnTo>
                      <a:lnTo>
                        <a:pt x="1022" y="669"/>
                      </a:lnTo>
                      <a:lnTo>
                        <a:pt x="1014" y="667"/>
                      </a:lnTo>
                      <a:lnTo>
                        <a:pt x="1007" y="665"/>
                      </a:lnTo>
                      <a:lnTo>
                        <a:pt x="1001" y="663"/>
                      </a:lnTo>
                      <a:lnTo>
                        <a:pt x="996" y="659"/>
                      </a:lnTo>
                      <a:lnTo>
                        <a:pt x="985" y="653"/>
                      </a:lnTo>
                      <a:lnTo>
                        <a:pt x="977" y="646"/>
                      </a:lnTo>
                      <a:lnTo>
                        <a:pt x="974" y="640"/>
                      </a:lnTo>
                      <a:lnTo>
                        <a:pt x="972" y="639"/>
                      </a:lnTo>
                      <a:close/>
                    </a:path>
                  </a:pathLst>
                </a:custGeom>
                <a:solidFill>
                  <a:srgbClr val="9e7d5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8" name="CustomShape 258"/>
                <p:cNvSpPr/>
                <p:nvPr/>
              </p:nvSpPr>
              <p:spPr>
                <a:xfrm>
                  <a:off x="7716240" y="1953720"/>
                  <a:ext cx="426960" cy="654120"/>
                </a:xfrm>
                <a:custGeom>
                  <a:avLst/>
                  <a:gdLst/>
                  <a:ahLst/>
                  <a:rect l="l" t="t" r="r" b="b"/>
                  <a:pathLst>
                    <a:path w="2097" h="1509">
                      <a:moveTo>
                        <a:pt x="871" y="627"/>
                      </a:moveTo>
                      <a:lnTo>
                        <a:pt x="871" y="625"/>
                      </a:lnTo>
                      <a:lnTo>
                        <a:pt x="873" y="619"/>
                      </a:lnTo>
                      <a:lnTo>
                        <a:pt x="875" y="608"/>
                      </a:lnTo>
                      <a:lnTo>
                        <a:pt x="879" y="595"/>
                      </a:lnTo>
                      <a:lnTo>
                        <a:pt x="886" y="579"/>
                      </a:lnTo>
                      <a:lnTo>
                        <a:pt x="895" y="563"/>
                      </a:lnTo>
                      <a:lnTo>
                        <a:pt x="908" y="544"/>
                      </a:lnTo>
                      <a:lnTo>
                        <a:pt x="925" y="524"/>
                      </a:lnTo>
                      <a:lnTo>
                        <a:pt x="936" y="515"/>
                      </a:lnTo>
                      <a:lnTo>
                        <a:pt x="947" y="506"/>
                      </a:lnTo>
                      <a:lnTo>
                        <a:pt x="960" y="498"/>
                      </a:lnTo>
                      <a:lnTo>
                        <a:pt x="973" y="489"/>
                      </a:lnTo>
                      <a:lnTo>
                        <a:pt x="988" y="482"/>
                      </a:lnTo>
                      <a:lnTo>
                        <a:pt x="1003" y="475"/>
                      </a:lnTo>
                      <a:lnTo>
                        <a:pt x="1019" y="468"/>
                      </a:lnTo>
                      <a:lnTo>
                        <a:pt x="1038" y="463"/>
                      </a:lnTo>
                      <a:lnTo>
                        <a:pt x="1055" y="458"/>
                      </a:lnTo>
                      <a:lnTo>
                        <a:pt x="1073" y="455"/>
                      </a:lnTo>
                      <a:lnTo>
                        <a:pt x="1092" y="452"/>
                      </a:lnTo>
                      <a:lnTo>
                        <a:pt x="1110" y="450"/>
                      </a:lnTo>
                      <a:lnTo>
                        <a:pt x="1131" y="449"/>
                      </a:lnTo>
                      <a:lnTo>
                        <a:pt x="1149" y="449"/>
                      </a:lnTo>
                      <a:lnTo>
                        <a:pt x="1170" y="450"/>
                      </a:lnTo>
                      <a:lnTo>
                        <a:pt x="1190" y="452"/>
                      </a:lnTo>
                      <a:lnTo>
                        <a:pt x="1227" y="457"/>
                      </a:lnTo>
                      <a:lnTo>
                        <a:pt x="1262" y="462"/>
                      </a:lnTo>
                      <a:lnTo>
                        <a:pt x="1298" y="470"/>
                      </a:lnTo>
                      <a:lnTo>
                        <a:pt x="1329" y="478"/>
                      </a:lnTo>
                      <a:lnTo>
                        <a:pt x="1344" y="483"/>
                      </a:lnTo>
                      <a:lnTo>
                        <a:pt x="1361" y="489"/>
                      </a:lnTo>
                      <a:lnTo>
                        <a:pt x="1374" y="495"/>
                      </a:lnTo>
                      <a:lnTo>
                        <a:pt x="1388" y="503"/>
                      </a:lnTo>
                      <a:lnTo>
                        <a:pt x="1401" y="512"/>
                      </a:lnTo>
                      <a:lnTo>
                        <a:pt x="1414" y="521"/>
                      </a:lnTo>
                      <a:lnTo>
                        <a:pt x="1427" y="532"/>
                      </a:lnTo>
                      <a:lnTo>
                        <a:pt x="1440" y="544"/>
                      </a:lnTo>
                      <a:lnTo>
                        <a:pt x="1450" y="557"/>
                      </a:lnTo>
                      <a:lnTo>
                        <a:pt x="1459" y="569"/>
                      </a:lnTo>
                      <a:lnTo>
                        <a:pt x="1466" y="582"/>
                      </a:lnTo>
                      <a:lnTo>
                        <a:pt x="1472" y="595"/>
                      </a:lnTo>
                      <a:lnTo>
                        <a:pt x="1476" y="608"/>
                      </a:lnTo>
                      <a:lnTo>
                        <a:pt x="1477" y="621"/>
                      </a:lnTo>
                      <a:lnTo>
                        <a:pt x="1477" y="634"/>
                      </a:lnTo>
                      <a:lnTo>
                        <a:pt x="1477" y="648"/>
                      </a:lnTo>
                      <a:lnTo>
                        <a:pt x="1476" y="661"/>
                      </a:lnTo>
                      <a:lnTo>
                        <a:pt x="1472" y="674"/>
                      </a:lnTo>
                      <a:lnTo>
                        <a:pt x="1466" y="687"/>
                      </a:lnTo>
                      <a:lnTo>
                        <a:pt x="1461" y="701"/>
                      </a:lnTo>
                      <a:lnTo>
                        <a:pt x="1453" y="713"/>
                      </a:lnTo>
                      <a:lnTo>
                        <a:pt x="1444" y="726"/>
                      </a:lnTo>
                      <a:lnTo>
                        <a:pt x="1435" y="739"/>
                      </a:lnTo>
                      <a:lnTo>
                        <a:pt x="1424" y="752"/>
                      </a:lnTo>
                      <a:lnTo>
                        <a:pt x="1401" y="775"/>
                      </a:lnTo>
                      <a:lnTo>
                        <a:pt x="1375" y="799"/>
                      </a:lnTo>
                      <a:lnTo>
                        <a:pt x="1361" y="811"/>
                      </a:lnTo>
                      <a:lnTo>
                        <a:pt x="1346" y="822"/>
                      </a:lnTo>
                      <a:lnTo>
                        <a:pt x="1329" y="832"/>
                      </a:lnTo>
                      <a:lnTo>
                        <a:pt x="1312" y="843"/>
                      </a:lnTo>
                      <a:lnTo>
                        <a:pt x="1296" y="852"/>
                      </a:lnTo>
                      <a:lnTo>
                        <a:pt x="1275" y="862"/>
                      </a:lnTo>
                      <a:lnTo>
                        <a:pt x="1255" y="870"/>
                      </a:lnTo>
                      <a:lnTo>
                        <a:pt x="1233" y="878"/>
                      </a:lnTo>
                      <a:lnTo>
                        <a:pt x="1210" y="885"/>
                      </a:lnTo>
                      <a:lnTo>
                        <a:pt x="1184" y="892"/>
                      </a:lnTo>
                      <a:lnTo>
                        <a:pt x="1159" y="897"/>
                      </a:lnTo>
                      <a:lnTo>
                        <a:pt x="1131" y="901"/>
                      </a:lnTo>
                      <a:lnTo>
                        <a:pt x="1101" y="904"/>
                      </a:lnTo>
                      <a:lnTo>
                        <a:pt x="1070" y="907"/>
                      </a:lnTo>
                      <a:lnTo>
                        <a:pt x="1038" y="909"/>
                      </a:lnTo>
                      <a:lnTo>
                        <a:pt x="1006" y="911"/>
                      </a:lnTo>
                      <a:lnTo>
                        <a:pt x="973" y="912"/>
                      </a:lnTo>
                      <a:lnTo>
                        <a:pt x="940" y="913"/>
                      </a:lnTo>
                      <a:lnTo>
                        <a:pt x="908" y="912"/>
                      </a:lnTo>
                      <a:lnTo>
                        <a:pt x="875" y="911"/>
                      </a:lnTo>
                      <a:lnTo>
                        <a:pt x="843" y="909"/>
                      </a:lnTo>
                      <a:lnTo>
                        <a:pt x="812" y="907"/>
                      </a:lnTo>
                      <a:lnTo>
                        <a:pt x="782" y="903"/>
                      </a:lnTo>
                      <a:lnTo>
                        <a:pt x="754" y="899"/>
                      </a:lnTo>
                      <a:lnTo>
                        <a:pt x="726" y="893"/>
                      </a:lnTo>
                      <a:lnTo>
                        <a:pt x="702" y="886"/>
                      </a:lnTo>
                      <a:lnTo>
                        <a:pt x="680" y="879"/>
                      </a:lnTo>
                      <a:lnTo>
                        <a:pt x="660" y="870"/>
                      </a:lnTo>
                      <a:lnTo>
                        <a:pt x="639" y="860"/>
                      </a:lnTo>
                      <a:lnTo>
                        <a:pt x="619" y="849"/>
                      </a:lnTo>
                      <a:lnTo>
                        <a:pt x="600" y="838"/>
                      </a:lnTo>
                      <a:lnTo>
                        <a:pt x="582" y="824"/>
                      </a:lnTo>
                      <a:lnTo>
                        <a:pt x="561" y="811"/>
                      </a:lnTo>
                      <a:lnTo>
                        <a:pt x="545" y="796"/>
                      </a:lnTo>
                      <a:lnTo>
                        <a:pt x="528" y="781"/>
                      </a:lnTo>
                      <a:lnTo>
                        <a:pt x="511" y="765"/>
                      </a:lnTo>
                      <a:lnTo>
                        <a:pt x="497" y="748"/>
                      </a:lnTo>
                      <a:lnTo>
                        <a:pt x="484" y="732"/>
                      </a:lnTo>
                      <a:lnTo>
                        <a:pt x="472" y="714"/>
                      </a:lnTo>
                      <a:lnTo>
                        <a:pt x="461" y="697"/>
                      </a:lnTo>
                      <a:lnTo>
                        <a:pt x="454" y="679"/>
                      </a:lnTo>
                      <a:lnTo>
                        <a:pt x="448" y="661"/>
                      </a:lnTo>
                      <a:lnTo>
                        <a:pt x="445" y="644"/>
                      </a:lnTo>
                      <a:lnTo>
                        <a:pt x="443" y="626"/>
                      </a:lnTo>
                      <a:lnTo>
                        <a:pt x="445" y="591"/>
                      </a:lnTo>
                      <a:lnTo>
                        <a:pt x="448" y="556"/>
                      </a:lnTo>
                      <a:lnTo>
                        <a:pt x="452" y="538"/>
                      </a:lnTo>
                      <a:lnTo>
                        <a:pt x="458" y="520"/>
                      </a:lnTo>
                      <a:lnTo>
                        <a:pt x="463" y="503"/>
                      </a:lnTo>
                      <a:lnTo>
                        <a:pt x="472" y="485"/>
                      </a:lnTo>
                      <a:lnTo>
                        <a:pt x="482" y="468"/>
                      </a:lnTo>
                      <a:lnTo>
                        <a:pt x="491" y="452"/>
                      </a:lnTo>
                      <a:lnTo>
                        <a:pt x="504" y="435"/>
                      </a:lnTo>
                      <a:lnTo>
                        <a:pt x="519" y="420"/>
                      </a:lnTo>
                      <a:lnTo>
                        <a:pt x="535" y="405"/>
                      </a:lnTo>
                      <a:lnTo>
                        <a:pt x="554" y="391"/>
                      </a:lnTo>
                      <a:lnTo>
                        <a:pt x="574" y="377"/>
                      </a:lnTo>
                      <a:lnTo>
                        <a:pt x="597" y="365"/>
                      </a:lnTo>
                      <a:lnTo>
                        <a:pt x="623" y="352"/>
                      </a:lnTo>
                      <a:lnTo>
                        <a:pt x="649" y="340"/>
                      </a:lnTo>
                      <a:lnTo>
                        <a:pt x="676" y="330"/>
                      </a:lnTo>
                      <a:lnTo>
                        <a:pt x="704" y="319"/>
                      </a:lnTo>
                      <a:lnTo>
                        <a:pt x="734" y="309"/>
                      </a:lnTo>
                      <a:lnTo>
                        <a:pt x="764" y="299"/>
                      </a:lnTo>
                      <a:lnTo>
                        <a:pt x="795" y="291"/>
                      </a:lnTo>
                      <a:lnTo>
                        <a:pt x="827" y="284"/>
                      </a:lnTo>
                      <a:lnTo>
                        <a:pt x="858" y="277"/>
                      </a:lnTo>
                      <a:lnTo>
                        <a:pt x="891" y="271"/>
                      </a:lnTo>
                      <a:lnTo>
                        <a:pt x="923" y="266"/>
                      </a:lnTo>
                      <a:lnTo>
                        <a:pt x="956" y="262"/>
                      </a:lnTo>
                      <a:lnTo>
                        <a:pt x="992" y="258"/>
                      </a:lnTo>
                      <a:lnTo>
                        <a:pt x="1025" y="256"/>
                      </a:lnTo>
                      <a:lnTo>
                        <a:pt x="1058" y="255"/>
                      </a:lnTo>
                      <a:lnTo>
                        <a:pt x="1094" y="254"/>
                      </a:lnTo>
                      <a:lnTo>
                        <a:pt x="1157" y="255"/>
                      </a:lnTo>
                      <a:lnTo>
                        <a:pt x="1216" y="258"/>
                      </a:lnTo>
                      <a:lnTo>
                        <a:pt x="1244" y="260"/>
                      </a:lnTo>
                      <a:lnTo>
                        <a:pt x="1270" y="262"/>
                      </a:lnTo>
                      <a:lnTo>
                        <a:pt x="1294" y="266"/>
                      </a:lnTo>
                      <a:lnTo>
                        <a:pt x="1320" y="270"/>
                      </a:lnTo>
                      <a:lnTo>
                        <a:pt x="1344" y="276"/>
                      </a:lnTo>
                      <a:lnTo>
                        <a:pt x="1368" y="281"/>
                      </a:lnTo>
                      <a:lnTo>
                        <a:pt x="1390" y="287"/>
                      </a:lnTo>
                      <a:lnTo>
                        <a:pt x="1414" y="295"/>
                      </a:lnTo>
                      <a:lnTo>
                        <a:pt x="1437" y="304"/>
                      </a:lnTo>
                      <a:lnTo>
                        <a:pt x="1461" y="313"/>
                      </a:lnTo>
                      <a:lnTo>
                        <a:pt x="1485" y="323"/>
                      </a:lnTo>
                      <a:lnTo>
                        <a:pt x="1509" y="335"/>
                      </a:lnTo>
                      <a:lnTo>
                        <a:pt x="1533" y="347"/>
                      </a:lnTo>
                      <a:lnTo>
                        <a:pt x="1557" y="361"/>
                      </a:lnTo>
                      <a:lnTo>
                        <a:pt x="1579" y="375"/>
                      </a:lnTo>
                      <a:lnTo>
                        <a:pt x="1604" y="391"/>
                      </a:lnTo>
                      <a:lnTo>
                        <a:pt x="1626" y="407"/>
                      </a:lnTo>
                      <a:lnTo>
                        <a:pt x="1648" y="425"/>
                      </a:lnTo>
                      <a:lnTo>
                        <a:pt x="1668" y="444"/>
                      </a:lnTo>
                      <a:lnTo>
                        <a:pt x="1687" y="462"/>
                      </a:lnTo>
                      <a:lnTo>
                        <a:pt x="1706" y="482"/>
                      </a:lnTo>
                      <a:lnTo>
                        <a:pt x="1720" y="502"/>
                      </a:lnTo>
                      <a:lnTo>
                        <a:pt x="1735" y="522"/>
                      </a:lnTo>
                      <a:lnTo>
                        <a:pt x="1748" y="544"/>
                      </a:lnTo>
                      <a:lnTo>
                        <a:pt x="1757" y="566"/>
                      </a:lnTo>
                      <a:lnTo>
                        <a:pt x="1765" y="588"/>
                      </a:lnTo>
                      <a:lnTo>
                        <a:pt x="1770" y="611"/>
                      </a:lnTo>
                      <a:lnTo>
                        <a:pt x="1772" y="633"/>
                      </a:lnTo>
                      <a:lnTo>
                        <a:pt x="1772" y="656"/>
                      </a:lnTo>
                      <a:lnTo>
                        <a:pt x="1770" y="679"/>
                      </a:lnTo>
                      <a:lnTo>
                        <a:pt x="1765" y="702"/>
                      </a:lnTo>
                      <a:lnTo>
                        <a:pt x="1757" y="726"/>
                      </a:lnTo>
                      <a:lnTo>
                        <a:pt x="1748" y="748"/>
                      </a:lnTo>
                      <a:lnTo>
                        <a:pt x="1735" y="771"/>
                      </a:lnTo>
                      <a:lnTo>
                        <a:pt x="1722" y="794"/>
                      </a:lnTo>
                      <a:lnTo>
                        <a:pt x="1706" y="817"/>
                      </a:lnTo>
                      <a:lnTo>
                        <a:pt x="1685" y="839"/>
                      </a:lnTo>
                      <a:lnTo>
                        <a:pt x="1665" y="860"/>
                      </a:lnTo>
                      <a:lnTo>
                        <a:pt x="1641" y="882"/>
                      </a:lnTo>
                      <a:lnTo>
                        <a:pt x="1617" y="903"/>
                      </a:lnTo>
                      <a:lnTo>
                        <a:pt x="1589" y="924"/>
                      </a:lnTo>
                      <a:lnTo>
                        <a:pt x="1559" y="943"/>
                      </a:lnTo>
                      <a:lnTo>
                        <a:pt x="1528" y="963"/>
                      </a:lnTo>
                      <a:lnTo>
                        <a:pt x="1492" y="982"/>
                      </a:lnTo>
                      <a:lnTo>
                        <a:pt x="1457" y="998"/>
                      </a:lnTo>
                      <a:lnTo>
                        <a:pt x="1418" y="1014"/>
                      </a:lnTo>
                      <a:lnTo>
                        <a:pt x="1377" y="1029"/>
                      </a:lnTo>
                      <a:lnTo>
                        <a:pt x="1335" y="1041"/>
                      </a:lnTo>
                      <a:lnTo>
                        <a:pt x="1292" y="1052"/>
                      </a:lnTo>
                      <a:lnTo>
                        <a:pt x="1248" y="1063"/>
                      </a:lnTo>
                      <a:lnTo>
                        <a:pt x="1203" y="1071"/>
                      </a:lnTo>
                      <a:lnTo>
                        <a:pt x="1159" y="1078"/>
                      </a:lnTo>
                      <a:lnTo>
                        <a:pt x="1114" y="1085"/>
                      </a:lnTo>
                      <a:lnTo>
                        <a:pt x="1070" y="1090"/>
                      </a:lnTo>
                      <a:lnTo>
                        <a:pt x="1025" y="1093"/>
                      </a:lnTo>
                      <a:lnTo>
                        <a:pt x="984" y="1096"/>
                      </a:lnTo>
                      <a:lnTo>
                        <a:pt x="943" y="1098"/>
                      </a:lnTo>
                      <a:lnTo>
                        <a:pt x="904" y="1099"/>
                      </a:lnTo>
                      <a:lnTo>
                        <a:pt x="869" y="1099"/>
                      </a:lnTo>
                      <a:lnTo>
                        <a:pt x="836" y="1099"/>
                      </a:lnTo>
                      <a:lnTo>
                        <a:pt x="802" y="1097"/>
                      </a:lnTo>
                      <a:lnTo>
                        <a:pt x="765" y="1093"/>
                      </a:lnTo>
                      <a:lnTo>
                        <a:pt x="726" y="1088"/>
                      </a:lnTo>
                      <a:lnTo>
                        <a:pt x="684" y="1080"/>
                      </a:lnTo>
                      <a:lnTo>
                        <a:pt x="641" y="1072"/>
                      </a:lnTo>
                      <a:lnTo>
                        <a:pt x="597" y="1062"/>
                      </a:lnTo>
                      <a:lnTo>
                        <a:pt x="552" y="1050"/>
                      </a:lnTo>
                      <a:lnTo>
                        <a:pt x="508" y="1038"/>
                      </a:lnTo>
                      <a:lnTo>
                        <a:pt x="463" y="1023"/>
                      </a:lnTo>
                      <a:lnTo>
                        <a:pt x="420" y="1008"/>
                      </a:lnTo>
                      <a:lnTo>
                        <a:pt x="378" y="990"/>
                      </a:lnTo>
                      <a:lnTo>
                        <a:pt x="337" y="973"/>
                      </a:lnTo>
                      <a:lnTo>
                        <a:pt x="298" y="953"/>
                      </a:lnTo>
                      <a:lnTo>
                        <a:pt x="263" y="932"/>
                      </a:lnTo>
                      <a:lnTo>
                        <a:pt x="246" y="922"/>
                      </a:lnTo>
                      <a:lnTo>
                        <a:pt x="229" y="911"/>
                      </a:lnTo>
                      <a:lnTo>
                        <a:pt x="215" y="900"/>
                      </a:lnTo>
                      <a:lnTo>
                        <a:pt x="200" y="888"/>
                      </a:lnTo>
                      <a:lnTo>
                        <a:pt x="176" y="865"/>
                      </a:lnTo>
                      <a:lnTo>
                        <a:pt x="152" y="842"/>
                      </a:lnTo>
                      <a:lnTo>
                        <a:pt x="131" y="817"/>
                      </a:lnTo>
                      <a:lnTo>
                        <a:pt x="113" y="793"/>
                      </a:lnTo>
                      <a:lnTo>
                        <a:pt x="96" y="769"/>
                      </a:lnTo>
                      <a:lnTo>
                        <a:pt x="81" y="744"/>
                      </a:lnTo>
                      <a:lnTo>
                        <a:pt x="70" y="720"/>
                      </a:lnTo>
                      <a:lnTo>
                        <a:pt x="59" y="697"/>
                      </a:lnTo>
                      <a:lnTo>
                        <a:pt x="50" y="674"/>
                      </a:lnTo>
                      <a:lnTo>
                        <a:pt x="42" y="651"/>
                      </a:lnTo>
                      <a:lnTo>
                        <a:pt x="37" y="629"/>
                      </a:lnTo>
                      <a:lnTo>
                        <a:pt x="33" y="608"/>
                      </a:lnTo>
                      <a:lnTo>
                        <a:pt x="27" y="569"/>
                      </a:lnTo>
                      <a:lnTo>
                        <a:pt x="25" y="535"/>
                      </a:lnTo>
                      <a:lnTo>
                        <a:pt x="25" y="519"/>
                      </a:lnTo>
                      <a:lnTo>
                        <a:pt x="27" y="502"/>
                      </a:lnTo>
                      <a:lnTo>
                        <a:pt x="31" y="483"/>
                      </a:lnTo>
                      <a:lnTo>
                        <a:pt x="37" y="463"/>
                      </a:lnTo>
                      <a:lnTo>
                        <a:pt x="42" y="443"/>
                      </a:lnTo>
                      <a:lnTo>
                        <a:pt x="50" y="422"/>
                      </a:lnTo>
                      <a:lnTo>
                        <a:pt x="59" y="400"/>
                      </a:lnTo>
                      <a:lnTo>
                        <a:pt x="70" y="378"/>
                      </a:lnTo>
                      <a:lnTo>
                        <a:pt x="81" y="356"/>
                      </a:lnTo>
                      <a:lnTo>
                        <a:pt x="96" y="335"/>
                      </a:lnTo>
                      <a:lnTo>
                        <a:pt x="111" y="313"/>
                      </a:lnTo>
                      <a:lnTo>
                        <a:pt x="127" y="291"/>
                      </a:lnTo>
                      <a:lnTo>
                        <a:pt x="148" y="270"/>
                      </a:lnTo>
                      <a:lnTo>
                        <a:pt x="168" y="250"/>
                      </a:lnTo>
                      <a:lnTo>
                        <a:pt x="191" y="230"/>
                      </a:lnTo>
                      <a:lnTo>
                        <a:pt x="216" y="210"/>
                      </a:lnTo>
                      <a:lnTo>
                        <a:pt x="242" y="193"/>
                      </a:lnTo>
                      <a:lnTo>
                        <a:pt x="270" y="176"/>
                      </a:lnTo>
                      <a:lnTo>
                        <a:pt x="298" y="159"/>
                      </a:lnTo>
                      <a:lnTo>
                        <a:pt x="328" y="145"/>
                      </a:lnTo>
                      <a:lnTo>
                        <a:pt x="357" y="131"/>
                      </a:lnTo>
                      <a:lnTo>
                        <a:pt x="389" y="118"/>
                      </a:lnTo>
                      <a:lnTo>
                        <a:pt x="422" y="107"/>
                      </a:lnTo>
                      <a:lnTo>
                        <a:pt x="458" y="95"/>
                      </a:lnTo>
                      <a:lnTo>
                        <a:pt x="493" y="85"/>
                      </a:lnTo>
                      <a:lnTo>
                        <a:pt x="528" y="74"/>
                      </a:lnTo>
                      <a:lnTo>
                        <a:pt x="567" y="65"/>
                      </a:lnTo>
                      <a:lnTo>
                        <a:pt x="606" y="56"/>
                      </a:lnTo>
                      <a:lnTo>
                        <a:pt x="689" y="38"/>
                      </a:lnTo>
                      <a:lnTo>
                        <a:pt x="777" y="22"/>
                      </a:lnTo>
                      <a:lnTo>
                        <a:pt x="823" y="14"/>
                      </a:lnTo>
                      <a:lnTo>
                        <a:pt x="871" y="8"/>
                      </a:lnTo>
                      <a:lnTo>
                        <a:pt x="919" y="4"/>
                      </a:lnTo>
                      <a:lnTo>
                        <a:pt x="966" y="2"/>
                      </a:lnTo>
                      <a:lnTo>
                        <a:pt x="1014" y="0"/>
                      </a:lnTo>
                      <a:lnTo>
                        <a:pt x="1062" y="0"/>
                      </a:lnTo>
                      <a:lnTo>
                        <a:pt x="1110" y="1"/>
                      </a:lnTo>
                      <a:lnTo>
                        <a:pt x="1157" y="2"/>
                      </a:lnTo>
                      <a:lnTo>
                        <a:pt x="1201" y="5"/>
                      </a:lnTo>
                      <a:lnTo>
                        <a:pt x="1244" y="8"/>
                      </a:lnTo>
                      <a:lnTo>
                        <a:pt x="1286" y="11"/>
                      </a:lnTo>
                      <a:lnTo>
                        <a:pt x="1327" y="16"/>
                      </a:lnTo>
                      <a:lnTo>
                        <a:pt x="1364" y="20"/>
                      </a:lnTo>
                      <a:lnTo>
                        <a:pt x="1398" y="26"/>
                      </a:lnTo>
                      <a:lnTo>
                        <a:pt x="1431" y="30"/>
                      </a:lnTo>
                      <a:lnTo>
                        <a:pt x="1459" y="35"/>
                      </a:lnTo>
                      <a:lnTo>
                        <a:pt x="1485" y="40"/>
                      </a:lnTo>
                      <a:lnTo>
                        <a:pt x="1513" y="46"/>
                      </a:lnTo>
                      <a:lnTo>
                        <a:pt x="1541" y="54"/>
                      </a:lnTo>
                      <a:lnTo>
                        <a:pt x="1566" y="62"/>
                      </a:lnTo>
                      <a:lnTo>
                        <a:pt x="1594" y="70"/>
                      </a:lnTo>
                      <a:lnTo>
                        <a:pt x="1622" y="80"/>
                      </a:lnTo>
                      <a:lnTo>
                        <a:pt x="1648" y="89"/>
                      </a:lnTo>
                      <a:lnTo>
                        <a:pt x="1674" y="99"/>
                      </a:lnTo>
                      <a:lnTo>
                        <a:pt x="1724" y="121"/>
                      </a:lnTo>
                      <a:lnTo>
                        <a:pt x="1770" y="143"/>
                      </a:lnTo>
                      <a:lnTo>
                        <a:pt x="1793" y="154"/>
                      </a:lnTo>
                      <a:lnTo>
                        <a:pt x="1811" y="165"/>
                      </a:lnTo>
                      <a:lnTo>
                        <a:pt x="1830" y="176"/>
                      </a:lnTo>
                      <a:lnTo>
                        <a:pt x="1846" y="186"/>
                      </a:lnTo>
                      <a:lnTo>
                        <a:pt x="1878" y="208"/>
                      </a:lnTo>
                      <a:lnTo>
                        <a:pt x="1911" y="232"/>
                      </a:lnTo>
                      <a:lnTo>
                        <a:pt x="1926" y="244"/>
                      </a:lnTo>
                      <a:lnTo>
                        <a:pt x="1943" y="258"/>
                      </a:lnTo>
                      <a:lnTo>
                        <a:pt x="1958" y="272"/>
                      </a:lnTo>
                      <a:lnTo>
                        <a:pt x="1974" y="287"/>
                      </a:lnTo>
                      <a:lnTo>
                        <a:pt x="1987" y="303"/>
                      </a:lnTo>
                      <a:lnTo>
                        <a:pt x="2002" y="320"/>
                      </a:lnTo>
                      <a:lnTo>
                        <a:pt x="2015" y="338"/>
                      </a:lnTo>
                      <a:lnTo>
                        <a:pt x="2026" y="356"/>
                      </a:lnTo>
                      <a:lnTo>
                        <a:pt x="2037" y="376"/>
                      </a:lnTo>
                      <a:lnTo>
                        <a:pt x="2049" y="397"/>
                      </a:lnTo>
                      <a:lnTo>
                        <a:pt x="2058" y="420"/>
                      </a:lnTo>
                      <a:lnTo>
                        <a:pt x="2065" y="443"/>
                      </a:lnTo>
                      <a:lnTo>
                        <a:pt x="2076" y="488"/>
                      </a:lnTo>
                      <a:lnTo>
                        <a:pt x="2086" y="527"/>
                      </a:lnTo>
                      <a:lnTo>
                        <a:pt x="2093" y="562"/>
                      </a:lnTo>
                      <a:lnTo>
                        <a:pt x="2097" y="594"/>
                      </a:lnTo>
                      <a:lnTo>
                        <a:pt x="2097" y="627"/>
                      </a:lnTo>
                      <a:lnTo>
                        <a:pt x="2095" y="661"/>
                      </a:lnTo>
                      <a:lnTo>
                        <a:pt x="2089" y="700"/>
                      </a:lnTo>
                      <a:lnTo>
                        <a:pt x="2082" y="744"/>
                      </a:lnTo>
                      <a:lnTo>
                        <a:pt x="2071" y="790"/>
                      </a:lnTo>
                      <a:lnTo>
                        <a:pt x="2058" y="832"/>
                      </a:lnTo>
                      <a:lnTo>
                        <a:pt x="2050" y="852"/>
                      </a:lnTo>
                      <a:lnTo>
                        <a:pt x="2043" y="872"/>
                      </a:lnTo>
                      <a:lnTo>
                        <a:pt x="2034" y="891"/>
                      </a:lnTo>
                      <a:lnTo>
                        <a:pt x="2025" y="909"/>
                      </a:lnTo>
                      <a:lnTo>
                        <a:pt x="2013" y="927"/>
                      </a:lnTo>
                      <a:lnTo>
                        <a:pt x="2002" y="946"/>
                      </a:lnTo>
                      <a:lnTo>
                        <a:pt x="1989" y="963"/>
                      </a:lnTo>
                      <a:lnTo>
                        <a:pt x="1976" y="981"/>
                      </a:lnTo>
                      <a:lnTo>
                        <a:pt x="1947" y="1017"/>
                      </a:lnTo>
                      <a:lnTo>
                        <a:pt x="1911" y="1054"/>
                      </a:lnTo>
                      <a:lnTo>
                        <a:pt x="1893" y="1074"/>
                      </a:lnTo>
                      <a:lnTo>
                        <a:pt x="1871" y="1094"/>
                      </a:lnTo>
                      <a:lnTo>
                        <a:pt x="1846" y="1115"/>
                      </a:lnTo>
                      <a:lnTo>
                        <a:pt x="1822" y="1136"/>
                      </a:lnTo>
                      <a:lnTo>
                        <a:pt x="1795" y="1157"/>
                      </a:lnTo>
                      <a:lnTo>
                        <a:pt x="1767" y="1179"/>
                      </a:lnTo>
                      <a:lnTo>
                        <a:pt x="1735" y="1200"/>
                      </a:lnTo>
                      <a:lnTo>
                        <a:pt x="1704" y="1220"/>
                      </a:lnTo>
                      <a:lnTo>
                        <a:pt x="1672" y="1241"/>
                      </a:lnTo>
                      <a:lnTo>
                        <a:pt x="1637" y="1262"/>
                      </a:lnTo>
                      <a:lnTo>
                        <a:pt x="1602" y="1281"/>
                      </a:lnTo>
                      <a:lnTo>
                        <a:pt x="1566" y="1299"/>
                      </a:lnTo>
                      <a:lnTo>
                        <a:pt x="1529" y="1317"/>
                      </a:lnTo>
                      <a:lnTo>
                        <a:pt x="1492" y="1332"/>
                      </a:lnTo>
                      <a:lnTo>
                        <a:pt x="1453" y="1347"/>
                      </a:lnTo>
                      <a:lnTo>
                        <a:pt x="1416" y="1360"/>
                      </a:lnTo>
                      <a:lnTo>
                        <a:pt x="1377" y="1373"/>
                      </a:lnTo>
                      <a:lnTo>
                        <a:pt x="1335" y="1385"/>
                      </a:lnTo>
                      <a:lnTo>
                        <a:pt x="1292" y="1398"/>
                      </a:lnTo>
                      <a:lnTo>
                        <a:pt x="1246" y="1409"/>
                      </a:lnTo>
                      <a:lnTo>
                        <a:pt x="1199" y="1422"/>
                      </a:lnTo>
                      <a:lnTo>
                        <a:pt x="1149" y="1432"/>
                      </a:lnTo>
                      <a:lnTo>
                        <a:pt x="1097" y="1443"/>
                      </a:lnTo>
                      <a:lnTo>
                        <a:pt x="1044" y="1454"/>
                      </a:lnTo>
                      <a:lnTo>
                        <a:pt x="986" y="1463"/>
                      </a:lnTo>
                      <a:lnTo>
                        <a:pt x="927" y="1472"/>
                      </a:lnTo>
                      <a:lnTo>
                        <a:pt x="866" y="1480"/>
                      </a:lnTo>
                      <a:lnTo>
                        <a:pt x="802" y="1487"/>
                      </a:lnTo>
                      <a:lnTo>
                        <a:pt x="736" y="1494"/>
                      </a:lnTo>
                      <a:lnTo>
                        <a:pt x="667" y="1499"/>
                      </a:lnTo>
                      <a:lnTo>
                        <a:pt x="595" y="1503"/>
                      </a:lnTo>
                      <a:lnTo>
                        <a:pt x="521" y="1507"/>
                      </a:lnTo>
                      <a:lnTo>
                        <a:pt x="446" y="1509"/>
                      </a:lnTo>
                      <a:lnTo>
                        <a:pt x="382" y="1509"/>
                      </a:lnTo>
                      <a:lnTo>
                        <a:pt x="322" y="1508"/>
                      </a:lnTo>
                      <a:lnTo>
                        <a:pt x="268" y="1505"/>
                      </a:lnTo>
                      <a:lnTo>
                        <a:pt x="220" y="1501"/>
                      </a:lnTo>
                      <a:lnTo>
                        <a:pt x="178" y="1497"/>
                      </a:lnTo>
                      <a:lnTo>
                        <a:pt x="140" y="1493"/>
                      </a:lnTo>
                      <a:lnTo>
                        <a:pt x="107" y="1488"/>
                      </a:lnTo>
                      <a:lnTo>
                        <a:pt x="81" y="1483"/>
                      </a:lnTo>
                      <a:lnTo>
                        <a:pt x="57" y="1478"/>
                      </a:lnTo>
                      <a:lnTo>
                        <a:pt x="38" y="1473"/>
                      </a:lnTo>
                      <a:lnTo>
                        <a:pt x="24" y="1468"/>
                      </a:lnTo>
                      <a:lnTo>
                        <a:pt x="5" y="1462"/>
                      </a:lnTo>
                      <a:lnTo>
                        <a:pt x="0" y="1460"/>
                      </a:lnTo>
                      <a:lnTo>
                        <a:pt x="7" y="1456"/>
                      </a:lnTo>
                      <a:lnTo>
                        <a:pt x="25" y="1443"/>
                      </a:lnTo>
                      <a:lnTo>
                        <a:pt x="51" y="1426"/>
                      </a:lnTo>
                      <a:lnTo>
                        <a:pt x="87" y="1403"/>
                      </a:lnTo>
                      <a:lnTo>
                        <a:pt x="124" y="1377"/>
                      </a:lnTo>
                      <a:lnTo>
                        <a:pt x="161" y="1348"/>
                      </a:lnTo>
                      <a:lnTo>
                        <a:pt x="198" y="1318"/>
                      </a:lnTo>
                      <a:lnTo>
                        <a:pt x="229" y="1288"/>
                      </a:lnTo>
                      <a:lnTo>
                        <a:pt x="244" y="1272"/>
                      </a:lnTo>
                      <a:lnTo>
                        <a:pt x="257" y="1257"/>
                      </a:lnTo>
                      <a:lnTo>
                        <a:pt x="268" y="1241"/>
                      </a:lnTo>
                      <a:lnTo>
                        <a:pt x="280" y="1226"/>
                      </a:lnTo>
                      <a:lnTo>
                        <a:pt x="296" y="1193"/>
                      </a:lnTo>
                      <a:lnTo>
                        <a:pt x="311" y="1163"/>
                      </a:lnTo>
                      <a:lnTo>
                        <a:pt x="320" y="1137"/>
                      </a:lnTo>
                      <a:lnTo>
                        <a:pt x="328" y="1117"/>
                      </a:lnTo>
                      <a:lnTo>
                        <a:pt x="331" y="1102"/>
                      </a:lnTo>
                      <a:lnTo>
                        <a:pt x="333" y="1098"/>
                      </a:lnTo>
                      <a:lnTo>
                        <a:pt x="344" y="1101"/>
                      </a:lnTo>
                      <a:lnTo>
                        <a:pt x="374" y="1111"/>
                      </a:lnTo>
                      <a:lnTo>
                        <a:pt x="420" y="1125"/>
                      </a:lnTo>
                      <a:lnTo>
                        <a:pt x="480" y="1142"/>
                      </a:lnTo>
                      <a:lnTo>
                        <a:pt x="513" y="1150"/>
                      </a:lnTo>
                      <a:lnTo>
                        <a:pt x="550" y="1158"/>
                      </a:lnTo>
                      <a:lnTo>
                        <a:pt x="587" y="1166"/>
                      </a:lnTo>
                      <a:lnTo>
                        <a:pt x="626" y="1174"/>
                      </a:lnTo>
                      <a:lnTo>
                        <a:pt x="665" y="1180"/>
                      </a:lnTo>
                      <a:lnTo>
                        <a:pt x="706" y="1185"/>
                      </a:lnTo>
                      <a:lnTo>
                        <a:pt x="747" y="1189"/>
                      </a:lnTo>
                      <a:lnTo>
                        <a:pt x="786" y="1191"/>
                      </a:lnTo>
                      <a:lnTo>
                        <a:pt x="864" y="1193"/>
                      </a:lnTo>
                      <a:lnTo>
                        <a:pt x="938" y="1194"/>
                      </a:lnTo>
                      <a:lnTo>
                        <a:pt x="975" y="1193"/>
                      </a:lnTo>
                      <a:lnTo>
                        <a:pt x="1012" y="1192"/>
                      </a:lnTo>
                      <a:lnTo>
                        <a:pt x="1049" y="1191"/>
                      </a:lnTo>
                      <a:lnTo>
                        <a:pt x="1084" y="1188"/>
                      </a:lnTo>
                      <a:lnTo>
                        <a:pt x="1120" y="1186"/>
                      </a:lnTo>
                      <a:lnTo>
                        <a:pt x="1153" y="1182"/>
                      </a:lnTo>
                      <a:lnTo>
                        <a:pt x="1186" y="1179"/>
                      </a:lnTo>
                      <a:lnTo>
                        <a:pt x="1220" y="1174"/>
                      </a:lnTo>
                      <a:lnTo>
                        <a:pt x="1251" y="1169"/>
                      </a:lnTo>
                      <a:lnTo>
                        <a:pt x="1283" y="1162"/>
                      </a:lnTo>
                      <a:lnTo>
                        <a:pt x="1314" y="1155"/>
                      </a:lnTo>
                      <a:lnTo>
                        <a:pt x="1344" y="1148"/>
                      </a:lnTo>
                      <a:lnTo>
                        <a:pt x="1401" y="1130"/>
                      </a:lnTo>
                      <a:lnTo>
                        <a:pt x="1461" y="1110"/>
                      </a:lnTo>
                      <a:lnTo>
                        <a:pt x="1489" y="1100"/>
                      </a:lnTo>
                      <a:lnTo>
                        <a:pt x="1516" y="1090"/>
                      </a:lnTo>
                      <a:lnTo>
                        <a:pt x="1544" y="1078"/>
                      </a:lnTo>
                      <a:lnTo>
                        <a:pt x="1570" y="1066"/>
                      </a:lnTo>
                      <a:lnTo>
                        <a:pt x="1596" y="1053"/>
                      </a:lnTo>
                      <a:lnTo>
                        <a:pt x="1622" y="1041"/>
                      </a:lnTo>
                      <a:lnTo>
                        <a:pt x="1646" y="1027"/>
                      </a:lnTo>
                      <a:lnTo>
                        <a:pt x="1668" y="1014"/>
                      </a:lnTo>
                      <a:lnTo>
                        <a:pt x="1691" y="999"/>
                      </a:lnTo>
                      <a:lnTo>
                        <a:pt x="1711" y="985"/>
                      </a:lnTo>
                      <a:lnTo>
                        <a:pt x="1732" y="970"/>
                      </a:lnTo>
                      <a:lnTo>
                        <a:pt x="1748" y="955"/>
                      </a:lnTo>
                      <a:lnTo>
                        <a:pt x="1782" y="923"/>
                      </a:lnTo>
                      <a:lnTo>
                        <a:pt x="1813" y="888"/>
                      </a:lnTo>
                      <a:lnTo>
                        <a:pt x="1828" y="871"/>
                      </a:lnTo>
                      <a:lnTo>
                        <a:pt x="1841" y="853"/>
                      </a:lnTo>
                      <a:lnTo>
                        <a:pt x="1854" y="835"/>
                      </a:lnTo>
                      <a:lnTo>
                        <a:pt x="1865" y="816"/>
                      </a:lnTo>
                      <a:lnTo>
                        <a:pt x="1876" y="796"/>
                      </a:lnTo>
                      <a:lnTo>
                        <a:pt x="1885" y="778"/>
                      </a:lnTo>
                      <a:lnTo>
                        <a:pt x="1893" y="758"/>
                      </a:lnTo>
                      <a:lnTo>
                        <a:pt x="1900" y="738"/>
                      </a:lnTo>
                      <a:lnTo>
                        <a:pt x="1906" y="717"/>
                      </a:lnTo>
                      <a:lnTo>
                        <a:pt x="1910" y="698"/>
                      </a:lnTo>
                      <a:lnTo>
                        <a:pt x="1913" y="677"/>
                      </a:lnTo>
                      <a:lnTo>
                        <a:pt x="1913" y="657"/>
                      </a:lnTo>
                      <a:lnTo>
                        <a:pt x="1913" y="636"/>
                      </a:lnTo>
                      <a:lnTo>
                        <a:pt x="1911" y="616"/>
                      </a:lnTo>
                      <a:lnTo>
                        <a:pt x="1908" y="594"/>
                      </a:lnTo>
                      <a:lnTo>
                        <a:pt x="1904" y="573"/>
                      </a:lnTo>
                      <a:lnTo>
                        <a:pt x="1898" y="551"/>
                      </a:lnTo>
                      <a:lnTo>
                        <a:pt x="1891" y="530"/>
                      </a:lnTo>
                      <a:lnTo>
                        <a:pt x="1884" y="509"/>
                      </a:lnTo>
                      <a:lnTo>
                        <a:pt x="1876" y="488"/>
                      </a:lnTo>
                      <a:lnTo>
                        <a:pt x="1867" y="467"/>
                      </a:lnTo>
                      <a:lnTo>
                        <a:pt x="1856" y="448"/>
                      </a:lnTo>
                      <a:lnTo>
                        <a:pt x="1845" y="429"/>
                      </a:lnTo>
                      <a:lnTo>
                        <a:pt x="1834" y="411"/>
                      </a:lnTo>
                      <a:lnTo>
                        <a:pt x="1821" y="395"/>
                      </a:lnTo>
                      <a:lnTo>
                        <a:pt x="1808" y="379"/>
                      </a:lnTo>
                      <a:lnTo>
                        <a:pt x="1795" y="366"/>
                      </a:lnTo>
                      <a:lnTo>
                        <a:pt x="1780" y="353"/>
                      </a:lnTo>
                      <a:lnTo>
                        <a:pt x="1748" y="331"/>
                      </a:lnTo>
                      <a:lnTo>
                        <a:pt x="1715" y="306"/>
                      </a:lnTo>
                      <a:lnTo>
                        <a:pt x="1696" y="292"/>
                      </a:lnTo>
                      <a:lnTo>
                        <a:pt x="1676" y="280"/>
                      </a:lnTo>
                      <a:lnTo>
                        <a:pt x="1655" y="267"/>
                      </a:lnTo>
                      <a:lnTo>
                        <a:pt x="1633" y="255"/>
                      </a:lnTo>
                      <a:lnTo>
                        <a:pt x="1611" y="242"/>
                      </a:lnTo>
                      <a:lnTo>
                        <a:pt x="1585" y="231"/>
                      </a:lnTo>
                      <a:lnTo>
                        <a:pt x="1559" y="220"/>
                      </a:lnTo>
                      <a:lnTo>
                        <a:pt x="1531" y="208"/>
                      </a:lnTo>
                      <a:lnTo>
                        <a:pt x="1502" y="198"/>
                      </a:lnTo>
                      <a:lnTo>
                        <a:pt x="1472" y="188"/>
                      </a:lnTo>
                      <a:lnTo>
                        <a:pt x="1439" y="180"/>
                      </a:lnTo>
                      <a:lnTo>
                        <a:pt x="1403" y="172"/>
                      </a:lnTo>
                      <a:lnTo>
                        <a:pt x="1368" y="166"/>
                      </a:lnTo>
                      <a:lnTo>
                        <a:pt x="1333" y="160"/>
                      </a:lnTo>
                      <a:lnTo>
                        <a:pt x="1298" y="155"/>
                      </a:lnTo>
                      <a:lnTo>
                        <a:pt x="1262" y="151"/>
                      </a:lnTo>
                      <a:lnTo>
                        <a:pt x="1229" y="148"/>
                      </a:lnTo>
                      <a:lnTo>
                        <a:pt x="1196" y="146"/>
                      </a:lnTo>
                      <a:lnTo>
                        <a:pt x="1160" y="144"/>
                      </a:lnTo>
                      <a:lnTo>
                        <a:pt x="1127" y="143"/>
                      </a:lnTo>
                      <a:lnTo>
                        <a:pt x="1094" y="143"/>
                      </a:lnTo>
                      <a:lnTo>
                        <a:pt x="1060" y="143"/>
                      </a:lnTo>
                      <a:lnTo>
                        <a:pt x="1027" y="144"/>
                      </a:lnTo>
                      <a:lnTo>
                        <a:pt x="993" y="146"/>
                      </a:lnTo>
                      <a:lnTo>
                        <a:pt x="960" y="148"/>
                      </a:lnTo>
                      <a:lnTo>
                        <a:pt x="927" y="151"/>
                      </a:lnTo>
                      <a:lnTo>
                        <a:pt x="893" y="155"/>
                      </a:lnTo>
                      <a:lnTo>
                        <a:pt x="858" y="159"/>
                      </a:lnTo>
                      <a:lnTo>
                        <a:pt x="823" y="164"/>
                      </a:lnTo>
                      <a:lnTo>
                        <a:pt x="789" y="169"/>
                      </a:lnTo>
                      <a:lnTo>
                        <a:pt x="756" y="174"/>
                      </a:lnTo>
                      <a:lnTo>
                        <a:pt x="723" y="180"/>
                      </a:lnTo>
                      <a:lnTo>
                        <a:pt x="691" y="187"/>
                      </a:lnTo>
                      <a:lnTo>
                        <a:pt x="662" y="196"/>
                      </a:lnTo>
                      <a:lnTo>
                        <a:pt x="630" y="204"/>
                      </a:lnTo>
                      <a:lnTo>
                        <a:pt x="602" y="213"/>
                      </a:lnTo>
                      <a:lnTo>
                        <a:pt x="574" y="225"/>
                      </a:lnTo>
                      <a:lnTo>
                        <a:pt x="547" y="236"/>
                      </a:lnTo>
                      <a:lnTo>
                        <a:pt x="519" y="249"/>
                      </a:lnTo>
                      <a:lnTo>
                        <a:pt x="495" y="262"/>
                      </a:lnTo>
                      <a:lnTo>
                        <a:pt x="469" y="277"/>
                      </a:lnTo>
                      <a:lnTo>
                        <a:pt x="445" y="293"/>
                      </a:lnTo>
                      <a:lnTo>
                        <a:pt x="422" y="311"/>
                      </a:lnTo>
                      <a:lnTo>
                        <a:pt x="400" y="330"/>
                      </a:lnTo>
                      <a:lnTo>
                        <a:pt x="380" y="349"/>
                      </a:lnTo>
                      <a:lnTo>
                        <a:pt x="361" y="369"/>
                      </a:lnTo>
                      <a:lnTo>
                        <a:pt x="344" y="390"/>
                      </a:lnTo>
                      <a:lnTo>
                        <a:pt x="330" y="409"/>
                      </a:lnTo>
                      <a:lnTo>
                        <a:pt x="317" y="429"/>
                      </a:lnTo>
                      <a:lnTo>
                        <a:pt x="307" y="450"/>
                      </a:lnTo>
                      <a:lnTo>
                        <a:pt x="298" y="471"/>
                      </a:lnTo>
                      <a:lnTo>
                        <a:pt x="293" y="491"/>
                      </a:lnTo>
                      <a:lnTo>
                        <a:pt x="287" y="512"/>
                      </a:lnTo>
                      <a:lnTo>
                        <a:pt x="285" y="533"/>
                      </a:lnTo>
                      <a:lnTo>
                        <a:pt x="283" y="555"/>
                      </a:lnTo>
                      <a:lnTo>
                        <a:pt x="285" y="576"/>
                      </a:lnTo>
                      <a:lnTo>
                        <a:pt x="287" y="598"/>
                      </a:lnTo>
                      <a:lnTo>
                        <a:pt x="291" y="621"/>
                      </a:lnTo>
                      <a:lnTo>
                        <a:pt x="296" y="644"/>
                      </a:lnTo>
                      <a:lnTo>
                        <a:pt x="304" y="667"/>
                      </a:lnTo>
                      <a:lnTo>
                        <a:pt x="311" y="689"/>
                      </a:lnTo>
                      <a:lnTo>
                        <a:pt x="322" y="711"/>
                      </a:lnTo>
                      <a:lnTo>
                        <a:pt x="333" y="732"/>
                      </a:lnTo>
                      <a:lnTo>
                        <a:pt x="344" y="751"/>
                      </a:lnTo>
                      <a:lnTo>
                        <a:pt x="357" y="769"/>
                      </a:lnTo>
                      <a:lnTo>
                        <a:pt x="370" y="787"/>
                      </a:lnTo>
                      <a:lnTo>
                        <a:pt x="385" y="803"/>
                      </a:lnTo>
                      <a:lnTo>
                        <a:pt x="402" y="818"/>
                      </a:lnTo>
                      <a:lnTo>
                        <a:pt x="417" y="832"/>
                      </a:lnTo>
                      <a:lnTo>
                        <a:pt x="433" y="846"/>
                      </a:lnTo>
                      <a:lnTo>
                        <a:pt x="450" y="858"/>
                      </a:lnTo>
                      <a:lnTo>
                        <a:pt x="469" y="871"/>
                      </a:lnTo>
                      <a:lnTo>
                        <a:pt x="485" y="881"/>
                      </a:lnTo>
                      <a:lnTo>
                        <a:pt x="504" y="892"/>
                      </a:lnTo>
                      <a:lnTo>
                        <a:pt x="521" y="901"/>
                      </a:lnTo>
                      <a:lnTo>
                        <a:pt x="539" y="909"/>
                      </a:lnTo>
                      <a:lnTo>
                        <a:pt x="573" y="925"/>
                      </a:lnTo>
                      <a:lnTo>
                        <a:pt x="606" y="937"/>
                      </a:lnTo>
                      <a:lnTo>
                        <a:pt x="639" y="949"/>
                      </a:lnTo>
                      <a:lnTo>
                        <a:pt x="675" y="957"/>
                      </a:lnTo>
                      <a:lnTo>
                        <a:pt x="713" y="965"/>
                      </a:lnTo>
                      <a:lnTo>
                        <a:pt x="758" y="973"/>
                      </a:lnTo>
                      <a:lnTo>
                        <a:pt x="810" y="979"/>
                      </a:lnTo>
                      <a:lnTo>
                        <a:pt x="869" y="984"/>
                      </a:lnTo>
                      <a:lnTo>
                        <a:pt x="903" y="987"/>
                      </a:lnTo>
                      <a:lnTo>
                        <a:pt x="934" y="989"/>
                      </a:lnTo>
                      <a:lnTo>
                        <a:pt x="964" y="991"/>
                      </a:lnTo>
                      <a:lnTo>
                        <a:pt x="995" y="991"/>
                      </a:lnTo>
                      <a:lnTo>
                        <a:pt x="1025" y="991"/>
                      </a:lnTo>
                      <a:lnTo>
                        <a:pt x="1055" y="991"/>
                      </a:lnTo>
                      <a:lnTo>
                        <a:pt x="1084" y="989"/>
                      </a:lnTo>
                      <a:lnTo>
                        <a:pt x="1114" y="987"/>
                      </a:lnTo>
                      <a:lnTo>
                        <a:pt x="1142" y="985"/>
                      </a:lnTo>
                      <a:lnTo>
                        <a:pt x="1170" y="981"/>
                      </a:lnTo>
                      <a:lnTo>
                        <a:pt x="1197" y="977"/>
                      </a:lnTo>
                      <a:lnTo>
                        <a:pt x="1223" y="971"/>
                      </a:lnTo>
                      <a:lnTo>
                        <a:pt x="1249" y="966"/>
                      </a:lnTo>
                      <a:lnTo>
                        <a:pt x="1275" y="960"/>
                      </a:lnTo>
                      <a:lnTo>
                        <a:pt x="1299" y="953"/>
                      </a:lnTo>
                      <a:lnTo>
                        <a:pt x="1325" y="945"/>
                      </a:lnTo>
                      <a:lnTo>
                        <a:pt x="1350" y="936"/>
                      </a:lnTo>
                      <a:lnTo>
                        <a:pt x="1372" y="927"/>
                      </a:lnTo>
                      <a:lnTo>
                        <a:pt x="1394" y="918"/>
                      </a:lnTo>
                      <a:lnTo>
                        <a:pt x="1414" y="906"/>
                      </a:lnTo>
                      <a:lnTo>
                        <a:pt x="1435" y="895"/>
                      </a:lnTo>
                      <a:lnTo>
                        <a:pt x="1453" y="883"/>
                      </a:lnTo>
                      <a:lnTo>
                        <a:pt x="1472" y="871"/>
                      </a:lnTo>
                      <a:lnTo>
                        <a:pt x="1489" y="858"/>
                      </a:lnTo>
                      <a:lnTo>
                        <a:pt x="1503" y="845"/>
                      </a:lnTo>
                      <a:lnTo>
                        <a:pt x="1518" y="832"/>
                      </a:lnTo>
                      <a:lnTo>
                        <a:pt x="1531" y="819"/>
                      </a:lnTo>
                      <a:lnTo>
                        <a:pt x="1542" y="807"/>
                      </a:lnTo>
                      <a:lnTo>
                        <a:pt x="1553" y="793"/>
                      </a:lnTo>
                      <a:lnTo>
                        <a:pt x="1563" y="780"/>
                      </a:lnTo>
                      <a:lnTo>
                        <a:pt x="1570" y="767"/>
                      </a:lnTo>
                      <a:lnTo>
                        <a:pt x="1578" y="755"/>
                      </a:lnTo>
                      <a:lnTo>
                        <a:pt x="1589" y="731"/>
                      </a:lnTo>
                      <a:lnTo>
                        <a:pt x="1598" y="708"/>
                      </a:lnTo>
                      <a:lnTo>
                        <a:pt x="1605" y="685"/>
                      </a:lnTo>
                      <a:lnTo>
                        <a:pt x="1609" y="662"/>
                      </a:lnTo>
                      <a:lnTo>
                        <a:pt x="1609" y="640"/>
                      </a:lnTo>
                      <a:lnTo>
                        <a:pt x="1607" y="615"/>
                      </a:lnTo>
                      <a:lnTo>
                        <a:pt x="1604" y="602"/>
                      </a:lnTo>
                      <a:lnTo>
                        <a:pt x="1600" y="590"/>
                      </a:lnTo>
                      <a:lnTo>
                        <a:pt x="1596" y="576"/>
                      </a:lnTo>
                      <a:lnTo>
                        <a:pt x="1589" y="562"/>
                      </a:lnTo>
                      <a:lnTo>
                        <a:pt x="1581" y="547"/>
                      </a:lnTo>
                      <a:lnTo>
                        <a:pt x="1568" y="533"/>
                      </a:lnTo>
                      <a:lnTo>
                        <a:pt x="1555" y="518"/>
                      </a:lnTo>
                      <a:lnTo>
                        <a:pt x="1539" y="504"/>
                      </a:lnTo>
                      <a:lnTo>
                        <a:pt x="1518" y="488"/>
                      </a:lnTo>
                      <a:lnTo>
                        <a:pt x="1498" y="474"/>
                      </a:lnTo>
                      <a:lnTo>
                        <a:pt x="1474" y="460"/>
                      </a:lnTo>
                      <a:lnTo>
                        <a:pt x="1450" y="446"/>
                      </a:lnTo>
                      <a:lnTo>
                        <a:pt x="1424" y="433"/>
                      </a:lnTo>
                      <a:lnTo>
                        <a:pt x="1398" y="422"/>
                      </a:lnTo>
                      <a:lnTo>
                        <a:pt x="1370" y="410"/>
                      </a:lnTo>
                      <a:lnTo>
                        <a:pt x="1342" y="401"/>
                      </a:lnTo>
                      <a:lnTo>
                        <a:pt x="1314" y="393"/>
                      </a:lnTo>
                      <a:lnTo>
                        <a:pt x="1286" y="386"/>
                      </a:lnTo>
                      <a:lnTo>
                        <a:pt x="1259" y="381"/>
                      </a:lnTo>
                      <a:lnTo>
                        <a:pt x="1233" y="378"/>
                      </a:lnTo>
                      <a:lnTo>
                        <a:pt x="1207" y="376"/>
                      </a:lnTo>
                      <a:lnTo>
                        <a:pt x="1179" y="375"/>
                      </a:lnTo>
                      <a:lnTo>
                        <a:pt x="1153" y="374"/>
                      </a:lnTo>
                      <a:lnTo>
                        <a:pt x="1127" y="374"/>
                      </a:lnTo>
                      <a:lnTo>
                        <a:pt x="1101" y="375"/>
                      </a:lnTo>
                      <a:lnTo>
                        <a:pt x="1075" y="377"/>
                      </a:lnTo>
                      <a:lnTo>
                        <a:pt x="1049" y="379"/>
                      </a:lnTo>
                      <a:lnTo>
                        <a:pt x="1023" y="382"/>
                      </a:lnTo>
                      <a:lnTo>
                        <a:pt x="999" y="386"/>
                      </a:lnTo>
                      <a:lnTo>
                        <a:pt x="975" y="390"/>
                      </a:lnTo>
                      <a:lnTo>
                        <a:pt x="951" y="395"/>
                      </a:lnTo>
                      <a:lnTo>
                        <a:pt x="929" y="400"/>
                      </a:lnTo>
                      <a:lnTo>
                        <a:pt x="906" y="406"/>
                      </a:lnTo>
                      <a:lnTo>
                        <a:pt x="884" y="414"/>
                      </a:lnTo>
                      <a:lnTo>
                        <a:pt x="866" y="421"/>
                      </a:lnTo>
                      <a:lnTo>
                        <a:pt x="845" y="429"/>
                      </a:lnTo>
                      <a:lnTo>
                        <a:pt x="828" y="438"/>
                      </a:lnTo>
                      <a:lnTo>
                        <a:pt x="812" y="449"/>
                      </a:lnTo>
                      <a:lnTo>
                        <a:pt x="795" y="459"/>
                      </a:lnTo>
                      <a:lnTo>
                        <a:pt x="778" y="471"/>
                      </a:lnTo>
                      <a:lnTo>
                        <a:pt x="765" y="482"/>
                      </a:lnTo>
                      <a:lnTo>
                        <a:pt x="751" y="494"/>
                      </a:lnTo>
                      <a:lnTo>
                        <a:pt x="739" y="508"/>
                      </a:lnTo>
                      <a:lnTo>
                        <a:pt x="728" y="521"/>
                      </a:lnTo>
                      <a:lnTo>
                        <a:pt x="719" y="535"/>
                      </a:lnTo>
                      <a:lnTo>
                        <a:pt x="712" y="550"/>
                      </a:lnTo>
                      <a:lnTo>
                        <a:pt x="704" y="565"/>
                      </a:lnTo>
                      <a:lnTo>
                        <a:pt x="700" y="580"/>
                      </a:lnTo>
                      <a:lnTo>
                        <a:pt x="699" y="597"/>
                      </a:lnTo>
                      <a:lnTo>
                        <a:pt x="699" y="613"/>
                      </a:lnTo>
                      <a:lnTo>
                        <a:pt x="699" y="629"/>
                      </a:lnTo>
                      <a:lnTo>
                        <a:pt x="704" y="647"/>
                      </a:lnTo>
                      <a:lnTo>
                        <a:pt x="710" y="662"/>
                      </a:lnTo>
                      <a:lnTo>
                        <a:pt x="717" y="677"/>
                      </a:lnTo>
                      <a:lnTo>
                        <a:pt x="725" y="690"/>
                      </a:lnTo>
                      <a:lnTo>
                        <a:pt x="734" y="702"/>
                      </a:lnTo>
                      <a:lnTo>
                        <a:pt x="745" y="713"/>
                      </a:lnTo>
                      <a:lnTo>
                        <a:pt x="756" y="722"/>
                      </a:lnTo>
                      <a:lnTo>
                        <a:pt x="769" y="730"/>
                      </a:lnTo>
                      <a:lnTo>
                        <a:pt x="782" y="737"/>
                      </a:lnTo>
                      <a:lnTo>
                        <a:pt x="797" y="743"/>
                      </a:lnTo>
                      <a:lnTo>
                        <a:pt x="810" y="748"/>
                      </a:lnTo>
                      <a:lnTo>
                        <a:pt x="825" y="753"/>
                      </a:lnTo>
                      <a:lnTo>
                        <a:pt x="840" y="757"/>
                      </a:lnTo>
                      <a:lnTo>
                        <a:pt x="869" y="762"/>
                      </a:lnTo>
                      <a:lnTo>
                        <a:pt x="897" y="765"/>
                      </a:lnTo>
                      <a:lnTo>
                        <a:pt x="925" y="767"/>
                      </a:lnTo>
                      <a:lnTo>
                        <a:pt x="953" y="766"/>
                      </a:lnTo>
                      <a:lnTo>
                        <a:pt x="966" y="765"/>
                      </a:lnTo>
                      <a:lnTo>
                        <a:pt x="979" y="764"/>
                      </a:lnTo>
                      <a:lnTo>
                        <a:pt x="992" y="762"/>
                      </a:lnTo>
                      <a:lnTo>
                        <a:pt x="1003" y="760"/>
                      </a:lnTo>
                      <a:lnTo>
                        <a:pt x="1014" y="757"/>
                      </a:lnTo>
                      <a:lnTo>
                        <a:pt x="1023" y="753"/>
                      </a:lnTo>
                      <a:lnTo>
                        <a:pt x="1032" y="748"/>
                      </a:lnTo>
                      <a:lnTo>
                        <a:pt x="1040" y="743"/>
                      </a:lnTo>
                      <a:lnTo>
                        <a:pt x="1047" y="738"/>
                      </a:lnTo>
                      <a:lnTo>
                        <a:pt x="1055" y="731"/>
                      </a:lnTo>
                      <a:lnTo>
                        <a:pt x="1058" y="724"/>
                      </a:lnTo>
                      <a:lnTo>
                        <a:pt x="1062" y="715"/>
                      </a:lnTo>
                      <a:lnTo>
                        <a:pt x="1064" y="707"/>
                      </a:lnTo>
                      <a:lnTo>
                        <a:pt x="1064" y="699"/>
                      </a:lnTo>
                      <a:lnTo>
                        <a:pt x="1062" y="691"/>
                      </a:lnTo>
                      <a:lnTo>
                        <a:pt x="1058" y="684"/>
                      </a:lnTo>
                      <a:lnTo>
                        <a:pt x="1055" y="677"/>
                      </a:lnTo>
                      <a:lnTo>
                        <a:pt x="1047" y="671"/>
                      </a:lnTo>
                      <a:lnTo>
                        <a:pt x="1040" y="664"/>
                      </a:lnTo>
                      <a:lnTo>
                        <a:pt x="1032" y="659"/>
                      </a:lnTo>
                      <a:lnTo>
                        <a:pt x="1023" y="655"/>
                      </a:lnTo>
                      <a:lnTo>
                        <a:pt x="1014" y="652"/>
                      </a:lnTo>
                      <a:lnTo>
                        <a:pt x="1003" y="649"/>
                      </a:lnTo>
                      <a:lnTo>
                        <a:pt x="993" y="647"/>
                      </a:lnTo>
                      <a:lnTo>
                        <a:pt x="982" y="647"/>
                      </a:lnTo>
                      <a:lnTo>
                        <a:pt x="973" y="647"/>
                      </a:lnTo>
                      <a:lnTo>
                        <a:pt x="964" y="649"/>
                      </a:lnTo>
                      <a:lnTo>
                        <a:pt x="955" y="652"/>
                      </a:lnTo>
                      <a:lnTo>
                        <a:pt x="945" y="655"/>
                      </a:lnTo>
                      <a:lnTo>
                        <a:pt x="938" y="657"/>
                      </a:lnTo>
                      <a:lnTo>
                        <a:pt x="929" y="657"/>
                      </a:lnTo>
                      <a:lnTo>
                        <a:pt x="921" y="657"/>
                      </a:lnTo>
                      <a:lnTo>
                        <a:pt x="914" y="655"/>
                      </a:lnTo>
                      <a:lnTo>
                        <a:pt x="908" y="653"/>
                      </a:lnTo>
                      <a:lnTo>
                        <a:pt x="901" y="650"/>
                      </a:lnTo>
                      <a:lnTo>
                        <a:pt x="895" y="647"/>
                      </a:lnTo>
                      <a:lnTo>
                        <a:pt x="886" y="641"/>
                      </a:lnTo>
                      <a:lnTo>
                        <a:pt x="879" y="634"/>
                      </a:lnTo>
                      <a:lnTo>
                        <a:pt x="873" y="629"/>
                      </a:lnTo>
                      <a:lnTo>
                        <a:pt x="871" y="627"/>
                      </a:lnTo>
                      <a:close/>
                    </a:path>
                  </a:pathLst>
                </a:custGeom>
                <a:solidFill>
                  <a:srgbClr val="ad917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" name="CustomShape 259"/>
                <p:cNvSpPr/>
                <p:nvPr/>
              </p:nvSpPr>
              <p:spPr>
                <a:xfrm>
                  <a:off x="7724160" y="1955880"/>
                  <a:ext cx="416520" cy="639360"/>
                </a:xfrm>
                <a:custGeom>
                  <a:avLst/>
                  <a:gdLst/>
                  <a:ahLst/>
                  <a:rect l="l" t="t" r="r" b="b"/>
                  <a:pathLst>
                    <a:path w="2044" h="1475">
                      <a:moveTo>
                        <a:pt x="844" y="616"/>
                      </a:moveTo>
                      <a:lnTo>
                        <a:pt x="844" y="614"/>
                      </a:lnTo>
                      <a:lnTo>
                        <a:pt x="844" y="609"/>
                      </a:lnTo>
                      <a:lnTo>
                        <a:pt x="846" y="599"/>
                      </a:lnTo>
                      <a:lnTo>
                        <a:pt x="850" y="588"/>
                      </a:lnTo>
                      <a:lnTo>
                        <a:pt x="857" y="573"/>
                      </a:lnTo>
                      <a:lnTo>
                        <a:pt x="866" y="558"/>
                      </a:lnTo>
                      <a:lnTo>
                        <a:pt x="879" y="540"/>
                      </a:lnTo>
                      <a:lnTo>
                        <a:pt x="898" y="521"/>
                      </a:lnTo>
                      <a:lnTo>
                        <a:pt x="907" y="511"/>
                      </a:lnTo>
                      <a:lnTo>
                        <a:pt x="918" y="502"/>
                      </a:lnTo>
                      <a:lnTo>
                        <a:pt x="931" y="494"/>
                      </a:lnTo>
                      <a:lnTo>
                        <a:pt x="944" y="486"/>
                      </a:lnTo>
                      <a:lnTo>
                        <a:pt x="957" y="479"/>
                      </a:lnTo>
                      <a:lnTo>
                        <a:pt x="972" y="473"/>
                      </a:lnTo>
                      <a:lnTo>
                        <a:pt x="987" y="467"/>
                      </a:lnTo>
                      <a:lnTo>
                        <a:pt x="1004" y="461"/>
                      </a:lnTo>
                      <a:lnTo>
                        <a:pt x="1020" y="457"/>
                      </a:lnTo>
                      <a:lnTo>
                        <a:pt x="1037" y="454"/>
                      </a:lnTo>
                      <a:lnTo>
                        <a:pt x="1056" y="451"/>
                      </a:lnTo>
                      <a:lnTo>
                        <a:pt x="1072" y="449"/>
                      </a:lnTo>
                      <a:lnTo>
                        <a:pt x="1091" y="448"/>
                      </a:lnTo>
                      <a:lnTo>
                        <a:pt x="1111" y="449"/>
                      </a:lnTo>
                      <a:lnTo>
                        <a:pt x="1130" y="449"/>
                      </a:lnTo>
                      <a:lnTo>
                        <a:pt x="1150" y="451"/>
                      </a:lnTo>
                      <a:lnTo>
                        <a:pt x="1187" y="457"/>
                      </a:lnTo>
                      <a:lnTo>
                        <a:pt x="1221" y="462"/>
                      </a:lnTo>
                      <a:lnTo>
                        <a:pt x="1237" y="466"/>
                      </a:lnTo>
                      <a:lnTo>
                        <a:pt x="1254" y="470"/>
                      </a:lnTo>
                      <a:lnTo>
                        <a:pt x="1269" y="473"/>
                      </a:lnTo>
                      <a:lnTo>
                        <a:pt x="1282" y="478"/>
                      </a:lnTo>
                      <a:lnTo>
                        <a:pt x="1297" y="483"/>
                      </a:lnTo>
                      <a:lnTo>
                        <a:pt x="1310" y="488"/>
                      </a:lnTo>
                      <a:lnTo>
                        <a:pt x="1323" y="496"/>
                      </a:lnTo>
                      <a:lnTo>
                        <a:pt x="1336" y="503"/>
                      </a:lnTo>
                      <a:lnTo>
                        <a:pt x="1349" y="511"/>
                      </a:lnTo>
                      <a:lnTo>
                        <a:pt x="1360" y="521"/>
                      </a:lnTo>
                      <a:lnTo>
                        <a:pt x="1373" y="532"/>
                      </a:lnTo>
                      <a:lnTo>
                        <a:pt x="1384" y="543"/>
                      </a:lnTo>
                      <a:lnTo>
                        <a:pt x="1395" y="556"/>
                      </a:lnTo>
                      <a:lnTo>
                        <a:pt x="1402" y="569"/>
                      </a:lnTo>
                      <a:lnTo>
                        <a:pt x="1410" y="582"/>
                      </a:lnTo>
                      <a:lnTo>
                        <a:pt x="1414" y="594"/>
                      </a:lnTo>
                      <a:lnTo>
                        <a:pt x="1417" y="608"/>
                      </a:lnTo>
                      <a:lnTo>
                        <a:pt x="1419" y="620"/>
                      </a:lnTo>
                      <a:lnTo>
                        <a:pt x="1417" y="634"/>
                      </a:lnTo>
                      <a:lnTo>
                        <a:pt x="1417" y="646"/>
                      </a:lnTo>
                      <a:lnTo>
                        <a:pt x="1414" y="659"/>
                      </a:lnTo>
                      <a:lnTo>
                        <a:pt x="1410" y="672"/>
                      </a:lnTo>
                      <a:lnTo>
                        <a:pt x="1404" y="684"/>
                      </a:lnTo>
                      <a:lnTo>
                        <a:pt x="1397" y="697"/>
                      </a:lnTo>
                      <a:lnTo>
                        <a:pt x="1389" y="709"/>
                      </a:lnTo>
                      <a:lnTo>
                        <a:pt x="1380" y="721"/>
                      </a:lnTo>
                      <a:lnTo>
                        <a:pt x="1371" y="732"/>
                      </a:lnTo>
                      <a:lnTo>
                        <a:pt x="1360" y="743"/>
                      </a:lnTo>
                      <a:lnTo>
                        <a:pt x="1337" y="765"/>
                      </a:lnTo>
                      <a:lnTo>
                        <a:pt x="1313" y="786"/>
                      </a:lnTo>
                      <a:lnTo>
                        <a:pt x="1299" y="796"/>
                      </a:lnTo>
                      <a:lnTo>
                        <a:pt x="1286" y="807"/>
                      </a:lnTo>
                      <a:lnTo>
                        <a:pt x="1269" y="817"/>
                      </a:lnTo>
                      <a:lnTo>
                        <a:pt x="1254" y="826"/>
                      </a:lnTo>
                      <a:lnTo>
                        <a:pt x="1235" y="836"/>
                      </a:lnTo>
                      <a:lnTo>
                        <a:pt x="1217" y="844"/>
                      </a:lnTo>
                      <a:lnTo>
                        <a:pt x="1197" y="852"/>
                      </a:lnTo>
                      <a:lnTo>
                        <a:pt x="1176" y="860"/>
                      </a:lnTo>
                      <a:lnTo>
                        <a:pt x="1152" y="866"/>
                      </a:lnTo>
                      <a:lnTo>
                        <a:pt x="1128" y="872"/>
                      </a:lnTo>
                      <a:lnTo>
                        <a:pt x="1102" y="877"/>
                      </a:lnTo>
                      <a:lnTo>
                        <a:pt x="1074" y="881"/>
                      </a:lnTo>
                      <a:lnTo>
                        <a:pt x="1044" y="886"/>
                      </a:lnTo>
                      <a:lnTo>
                        <a:pt x="1015" y="889"/>
                      </a:lnTo>
                      <a:lnTo>
                        <a:pt x="983" y="891"/>
                      </a:lnTo>
                      <a:lnTo>
                        <a:pt x="954" y="894"/>
                      </a:lnTo>
                      <a:lnTo>
                        <a:pt x="922" y="895"/>
                      </a:lnTo>
                      <a:lnTo>
                        <a:pt x="891" y="896"/>
                      </a:lnTo>
                      <a:lnTo>
                        <a:pt x="861" y="896"/>
                      </a:lnTo>
                      <a:lnTo>
                        <a:pt x="831" y="896"/>
                      </a:lnTo>
                      <a:lnTo>
                        <a:pt x="802" y="894"/>
                      </a:lnTo>
                      <a:lnTo>
                        <a:pt x="772" y="892"/>
                      </a:lnTo>
                      <a:lnTo>
                        <a:pt x="744" y="889"/>
                      </a:lnTo>
                      <a:lnTo>
                        <a:pt x="718" y="885"/>
                      </a:lnTo>
                      <a:lnTo>
                        <a:pt x="692" y="879"/>
                      </a:lnTo>
                      <a:lnTo>
                        <a:pt x="668" y="873"/>
                      </a:lnTo>
                      <a:lnTo>
                        <a:pt x="646" y="865"/>
                      </a:lnTo>
                      <a:lnTo>
                        <a:pt x="625" y="857"/>
                      </a:lnTo>
                      <a:lnTo>
                        <a:pt x="607" y="846"/>
                      </a:lnTo>
                      <a:lnTo>
                        <a:pt x="586" y="836"/>
                      </a:lnTo>
                      <a:lnTo>
                        <a:pt x="568" y="824"/>
                      </a:lnTo>
                      <a:lnTo>
                        <a:pt x="549" y="812"/>
                      </a:lnTo>
                      <a:lnTo>
                        <a:pt x="531" y="798"/>
                      </a:lnTo>
                      <a:lnTo>
                        <a:pt x="512" y="785"/>
                      </a:lnTo>
                      <a:lnTo>
                        <a:pt x="496" y="770"/>
                      </a:lnTo>
                      <a:lnTo>
                        <a:pt x="481" y="756"/>
                      </a:lnTo>
                      <a:lnTo>
                        <a:pt x="466" y="740"/>
                      </a:lnTo>
                      <a:lnTo>
                        <a:pt x="453" y="724"/>
                      </a:lnTo>
                      <a:lnTo>
                        <a:pt x="442" y="708"/>
                      </a:lnTo>
                      <a:lnTo>
                        <a:pt x="433" y="692"/>
                      </a:lnTo>
                      <a:lnTo>
                        <a:pt x="423" y="674"/>
                      </a:lnTo>
                      <a:lnTo>
                        <a:pt x="418" y="657"/>
                      </a:lnTo>
                      <a:lnTo>
                        <a:pt x="414" y="640"/>
                      </a:lnTo>
                      <a:lnTo>
                        <a:pt x="414" y="622"/>
                      </a:lnTo>
                      <a:lnTo>
                        <a:pt x="414" y="588"/>
                      </a:lnTo>
                      <a:lnTo>
                        <a:pt x="418" y="553"/>
                      </a:lnTo>
                      <a:lnTo>
                        <a:pt x="421" y="535"/>
                      </a:lnTo>
                      <a:lnTo>
                        <a:pt x="427" y="517"/>
                      </a:lnTo>
                      <a:lnTo>
                        <a:pt x="433" y="500"/>
                      </a:lnTo>
                      <a:lnTo>
                        <a:pt x="440" y="483"/>
                      </a:lnTo>
                      <a:lnTo>
                        <a:pt x="449" y="467"/>
                      </a:lnTo>
                      <a:lnTo>
                        <a:pt x="459" y="450"/>
                      </a:lnTo>
                      <a:lnTo>
                        <a:pt x="471" y="433"/>
                      </a:lnTo>
                      <a:lnTo>
                        <a:pt x="486" y="418"/>
                      </a:lnTo>
                      <a:lnTo>
                        <a:pt x="501" y="403"/>
                      </a:lnTo>
                      <a:lnTo>
                        <a:pt x="520" y="389"/>
                      </a:lnTo>
                      <a:lnTo>
                        <a:pt x="542" y="375"/>
                      </a:lnTo>
                      <a:lnTo>
                        <a:pt x="564" y="362"/>
                      </a:lnTo>
                      <a:lnTo>
                        <a:pt x="588" y="350"/>
                      </a:lnTo>
                      <a:lnTo>
                        <a:pt x="614" y="339"/>
                      </a:lnTo>
                      <a:lnTo>
                        <a:pt x="642" y="328"/>
                      </a:lnTo>
                      <a:lnTo>
                        <a:pt x="668" y="317"/>
                      </a:lnTo>
                      <a:lnTo>
                        <a:pt x="698" y="308"/>
                      </a:lnTo>
                      <a:lnTo>
                        <a:pt x="726" y="299"/>
                      </a:lnTo>
                      <a:lnTo>
                        <a:pt x="755" y="291"/>
                      </a:lnTo>
                      <a:lnTo>
                        <a:pt x="785" y="284"/>
                      </a:lnTo>
                      <a:lnTo>
                        <a:pt x="816" y="277"/>
                      </a:lnTo>
                      <a:lnTo>
                        <a:pt x="848" y="272"/>
                      </a:lnTo>
                      <a:lnTo>
                        <a:pt x="879" y="266"/>
                      </a:lnTo>
                      <a:lnTo>
                        <a:pt x="911" y="262"/>
                      </a:lnTo>
                      <a:lnTo>
                        <a:pt x="944" y="259"/>
                      </a:lnTo>
                      <a:lnTo>
                        <a:pt x="978" y="257"/>
                      </a:lnTo>
                      <a:lnTo>
                        <a:pt x="1011" y="255"/>
                      </a:lnTo>
                      <a:lnTo>
                        <a:pt x="1044" y="255"/>
                      </a:lnTo>
                      <a:lnTo>
                        <a:pt x="1109" y="255"/>
                      </a:lnTo>
                      <a:lnTo>
                        <a:pt x="1167" y="258"/>
                      </a:lnTo>
                      <a:lnTo>
                        <a:pt x="1195" y="260"/>
                      </a:lnTo>
                      <a:lnTo>
                        <a:pt x="1219" y="262"/>
                      </a:lnTo>
                      <a:lnTo>
                        <a:pt x="1245" y="265"/>
                      </a:lnTo>
                      <a:lnTo>
                        <a:pt x="1269" y="270"/>
                      </a:lnTo>
                      <a:lnTo>
                        <a:pt x="1291" y="274"/>
                      </a:lnTo>
                      <a:lnTo>
                        <a:pt x="1315" y="279"/>
                      </a:lnTo>
                      <a:lnTo>
                        <a:pt x="1337" y="285"/>
                      </a:lnTo>
                      <a:lnTo>
                        <a:pt x="1360" y="292"/>
                      </a:lnTo>
                      <a:lnTo>
                        <a:pt x="1382" y="301"/>
                      </a:lnTo>
                      <a:lnTo>
                        <a:pt x="1406" y="310"/>
                      </a:lnTo>
                      <a:lnTo>
                        <a:pt x="1428" y="320"/>
                      </a:lnTo>
                      <a:lnTo>
                        <a:pt x="1452" y="332"/>
                      </a:lnTo>
                      <a:lnTo>
                        <a:pt x="1477" y="344"/>
                      </a:lnTo>
                      <a:lnTo>
                        <a:pt x="1501" y="358"/>
                      </a:lnTo>
                      <a:lnTo>
                        <a:pt x="1525" y="372"/>
                      </a:lnTo>
                      <a:lnTo>
                        <a:pt x="1549" y="388"/>
                      </a:lnTo>
                      <a:lnTo>
                        <a:pt x="1571" y="404"/>
                      </a:lnTo>
                      <a:lnTo>
                        <a:pt x="1592" y="421"/>
                      </a:lnTo>
                      <a:lnTo>
                        <a:pt x="1612" y="439"/>
                      </a:lnTo>
                      <a:lnTo>
                        <a:pt x="1632" y="457"/>
                      </a:lnTo>
                      <a:lnTo>
                        <a:pt x="1649" y="476"/>
                      </a:lnTo>
                      <a:lnTo>
                        <a:pt x="1666" y="496"/>
                      </a:lnTo>
                      <a:lnTo>
                        <a:pt x="1681" y="516"/>
                      </a:lnTo>
                      <a:lnTo>
                        <a:pt x="1692" y="536"/>
                      </a:lnTo>
                      <a:lnTo>
                        <a:pt x="1703" y="558"/>
                      </a:lnTo>
                      <a:lnTo>
                        <a:pt x="1710" y="579"/>
                      </a:lnTo>
                      <a:lnTo>
                        <a:pt x="1716" y="599"/>
                      </a:lnTo>
                      <a:lnTo>
                        <a:pt x="1718" y="621"/>
                      </a:lnTo>
                      <a:lnTo>
                        <a:pt x="1718" y="643"/>
                      </a:lnTo>
                      <a:lnTo>
                        <a:pt x="1714" y="666"/>
                      </a:lnTo>
                      <a:lnTo>
                        <a:pt x="1710" y="687"/>
                      </a:lnTo>
                      <a:lnTo>
                        <a:pt x="1703" y="710"/>
                      </a:lnTo>
                      <a:lnTo>
                        <a:pt x="1694" y="732"/>
                      </a:lnTo>
                      <a:lnTo>
                        <a:pt x="1681" y="755"/>
                      </a:lnTo>
                      <a:lnTo>
                        <a:pt x="1668" y="778"/>
                      </a:lnTo>
                      <a:lnTo>
                        <a:pt x="1651" y="799"/>
                      </a:lnTo>
                      <a:lnTo>
                        <a:pt x="1632" y="822"/>
                      </a:lnTo>
                      <a:lnTo>
                        <a:pt x="1612" y="844"/>
                      </a:lnTo>
                      <a:lnTo>
                        <a:pt x="1590" y="865"/>
                      </a:lnTo>
                      <a:lnTo>
                        <a:pt x="1564" y="887"/>
                      </a:lnTo>
                      <a:lnTo>
                        <a:pt x="1538" y="906"/>
                      </a:lnTo>
                      <a:lnTo>
                        <a:pt x="1508" y="926"/>
                      </a:lnTo>
                      <a:lnTo>
                        <a:pt x="1477" y="946"/>
                      </a:lnTo>
                      <a:lnTo>
                        <a:pt x="1443" y="964"/>
                      </a:lnTo>
                      <a:lnTo>
                        <a:pt x="1406" y="981"/>
                      </a:lnTo>
                      <a:lnTo>
                        <a:pt x="1369" y="997"/>
                      </a:lnTo>
                      <a:lnTo>
                        <a:pt x="1330" y="1011"/>
                      </a:lnTo>
                      <a:lnTo>
                        <a:pt x="1289" y="1024"/>
                      </a:lnTo>
                      <a:lnTo>
                        <a:pt x="1247" y="1035"/>
                      </a:lnTo>
                      <a:lnTo>
                        <a:pt x="1206" y="1044"/>
                      </a:lnTo>
                      <a:lnTo>
                        <a:pt x="1163" y="1053"/>
                      </a:lnTo>
                      <a:lnTo>
                        <a:pt x="1121" y="1060"/>
                      </a:lnTo>
                      <a:lnTo>
                        <a:pt x="1078" y="1066"/>
                      </a:lnTo>
                      <a:lnTo>
                        <a:pt x="1035" y="1070"/>
                      </a:lnTo>
                      <a:lnTo>
                        <a:pt x="994" y="1074"/>
                      </a:lnTo>
                      <a:lnTo>
                        <a:pt x="954" y="1077"/>
                      </a:lnTo>
                      <a:lnTo>
                        <a:pt x="915" y="1078"/>
                      </a:lnTo>
                      <a:lnTo>
                        <a:pt x="878" y="1080"/>
                      </a:lnTo>
                      <a:lnTo>
                        <a:pt x="841" y="1080"/>
                      </a:lnTo>
                      <a:lnTo>
                        <a:pt x="807" y="1080"/>
                      </a:lnTo>
                      <a:lnTo>
                        <a:pt x="774" y="1077"/>
                      </a:lnTo>
                      <a:lnTo>
                        <a:pt x="739" y="1073"/>
                      </a:lnTo>
                      <a:lnTo>
                        <a:pt x="700" y="1068"/>
                      </a:lnTo>
                      <a:lnTo>
                        <a:pt x="657" y="1062"/>
                      </a:lnTo>
                      <a:lnTo>
                        <a:pt x="616" y="1054"/>
                      </a:lnTo>
                      <a:lnTo>
                        <a:pt x="572" y="1044"/>
                      </a:lnTo>
                      <a:lnTo>
                        <a:pt x="527" y="1034"/>
                      </a:lnTo>
                      <a:lnTo>
                        <a:pt x="483" y="1021"/>
                      </a:lnTo>
                      <a:lnTo>
                        <a:pt x="440" y="1007"/>
                      </a:lnTo>
                      <a:lnTo>
                        <a:pt x="395" y="992"/>
                      </a:lnTo>
                      <a:lnTo>
                        <a:pt x="353" y="976"/>
                      </a:lnTo>
                      <a:lnTo>
                        <a:pt x="312" y="957"/>
                      </a:lnTo>
                      <a:lnTo>
                        <a:pt x="273" y="938"/>
                      </a:lnTo>
                      <a:lnTo>
                        <a:pt x="238" y="918"/>
                      </a:lnTo>
                      <a:lnTo>
                        <a:pt x="219" y="907"/>
                      </a:lnTo>
                      <a:lnTo>
                        <a:pt x="203" y="896"/>
                      </a:lnTo>
                      <a:lnTo>
                        <a:pt x="188" y="885"/>
                      </a:lnTo>
                      <a:lnTo>
                        <a:pt x="173" y="873"/>
                      </a:lnTo>
                      <a:lnTo>
                        <a:pt x="147" y="849"/>
                      </a:lnTo>
                      <a:lnTo>
                        <a:pt x="123" y="825"/>
                      </a:lnTo>
                      <a:lnTo>
                        <a:pt x="101" y="802"/>
                      </a:lnTo>
                      <a:lnTo>
                        <a:pt x="82" y="778"/>
                      </a:lnTo>
                      <a:lnTo>
                        <a:pt x="65" y="754"/>
                      </a:lnTo>
                      <a:lnTo>
                        <a:pt x="52" y="730"/>
                      </a:lnTo>
                      <a:lnTo>
                        <a:pt x="41" y="707"/>
                      </a:lnTo>
                      <a:lnTo>
                        <a:pt x="30" y="684"/>
                      </a:lnTo>
                      <a:lnTo>
                        <a:pt x="23" y="663"/>
                      </a:lnTo>
                      <a:lnTo>
                        <a:pt x="15" y="641"/>
                      </a:lnTo>
                      <a:lnTo>
                        <a:pt x="10" y="619"/>
                      </a:lnTo>
                      <a:lnTo>
                        <a:pt x="6" y="599"/>
                      </a:lnTo>
                      <a:lnTo>
                        <a:pt x="2" y="561"/>
                      </a:lnTo>
                      <a:lnTo>
                        <a:pt x="0" y="528"/>
                      </a:lnTo>
                      <a:lnTo>
                        <a:pt x="2" y="511"/>
                      </a:lnTo>
                      <a:lnTo>
                        <a:pt x="4" y="495"/>
                      </a:lnTo>
                      <a:lnTo>
                        <a:pt x="6" y="476"/>
                      </a:lnTo>
                      <a:lnTo>
                        <a:pt x="10" y="457"/>
                      </a:lnTo>
                      <a:lnTo>
                        <a:pt x="15" y="438"/>
                      </a:lnTo>
                      <a:lnTo>
                        <a:pt x="23" y="417"/>
                      </a:lnTo>
                      <a:lnTo>
                        <a:pt x="32" y="396"/>
                      </a:lnTo>
                      <a:lnTo>
                        <a:pt x="41" y="375"/>
                      </a:lnTo>
                      <a:lnTo>
                        <a:pt x="54" y="355"/>
                      </a:lnTo>
                      <a:lnTo>
                        <a:pt x="67" y="333"/>
                      </a:lnTo>
                      <a:lnTo>
                        <a:pt x="82" y="311"/>
                      </a:lnTo>
                      <a:lnTo>
                        <a:pt x="101" y="290"/>
                      </a:lnTo>
                      <a:lnTo>
                        <a:pt x="119" y="270"/>
                      </a:lnTo>
                      <a:lnTo>
                        <a:pt x="141" y="249"/>
                      </a:lnTo>
                      <a:lnTo>
                        <a:pt x="166" y="228"/>
                      </a:lnTo>
                      <a:lnTo>
                        <a:pt x="191" y="208"/>
                      </a:lnTo>
                      <a:lnTo>
                        <a:pt x="219" y="190"/>
                      </a:lnTo>
                      <a:lnTo>
                        <a:pt x="249" y="172"/>
                      </a:lnTo>
                      <a:lnTo>
                        <a:pt x="279" y="155"/>
                      </a:lnTo>
                      <a:lnTo>
                        <a:pt x="308" y="141"/>
                      </a:lnTo>
                      <a:lnTo>
                        <a:pt x="340" y="126"/>
                      </a:lnTo>
                      <a:lnTo>
                        <a:pt x="371" y="114"/>
                      </a:lnTo>
                      <a:lnTo>
                        <a:pt x="407" y="102"/>
                      </a:lnTo>
                      <a:lnTo>
                        <a:pt x="440" y="90"/>
                      </a:lnTo>
                      <a:lnTo>
                        <a:pt x="475" y="80"/>
                      </a:lnTo>
                      <a:lnTo>
                        <a:pt x="512" y="70"/>
                      </a:lnTo>
                      <a:lnTo>
                        <a:pt x="551" y="61"/>
                      </a:lnTo>
                      <a:lnTo>
                        <a:pt x="590" y="52"/>
                      </a:lnTo>
                      <a:lnTo>
                        <a:pt x="672" y="35"/>
                      </a:lnTo>
                      <a:lnTo>
                        <a:pt x="759" y="20"/>
                      </a:lnTo>
                      <a:lnTo>
                        <a:pt x="803" y="12"/>
                      </a:lnTo>
                      <a:lnTo>
                        <a:pt x="850" y="7"/>
                      </a:lnTo>
                      <a:lnTo>
                        <a:pt x="896" y="3"/>
                      </a:lnTo>
                      <a:lnTo>
                        <a:pt x="944" y="1"/>
                      </a:lnTo>
                      <a:lnTo>
                        <a:pt x="991" y="0"/>
                      </a:lnTo>
                      <a:lnTo>
                        <a:pt x="1037" y="0"/>
                      </a:lnTo>
                      <a:lnTo>
                        <a:pt x="1083" y="1"/>
                      </a:lnTo>
                      <a:lnTo>
                        <a:pt x="1128" y="3"/>
                      </a:lnTo>
                      <a:lnTo>
                        <a:pt x="1172" y="6"/>
                      </a:lnTo>
                      <a:lnTo>
                        <a:pt x="1213" y="9"/>
                      </a:lnTo>
                      <a:lnTo>
                        <a:pt x="1254" y="13"/>
                      </a:lnTo>
                      <a:lnTo>
                        <a:pt x="1293" y="18"/>
                      </a:lnTo>
                      <a:lnTo>
                        <a:pt x="1363" y="27"/>
                      </a:lnTo>
                      <a:lnTo>
                        <a:pt x="1421" y="37"/>
                      </a:lnTo>
                      <a:lnTo>
                        <a:pt x="1447" y="42"/>
                      </a:lnTo>
                      <a:lnTo>
                        <a:pt x="1473" y="48"/>
                      </a:lnTo>
                      <a:lnTo>
                        <a:pt x="1499" y="55"/>
                      </a:lnTo>
                      <a:lnTo>
                        <a:pt x="1525" y="62"/>
                      </a:lnTo>
                      <a:lnTo>
                        <a:pt x="1551" y="69"/>
                      </a:lnTo>
                      <a:lnTo>
                        <a:pt x="1577" y="79"/>
                      </a:lnTo>
                      <a:lnTo>
                        <a:pt x="1603" y="87"/>
                      </a:lnTo>
                      <a:lnTo>
                        <a:pt x="1627" y="97"/>
                      </a:lnTo>
                      <a:lnTo>
                        <a:pt x="1651" y="107"/>
                      </a:lnTo>
                      <a:lnTo>
                        <a:pt x="1675" y="117"/>
                      </a:lnTo>
                      <a:lnTo>
                        <a:pt x="1697" y="129"/>
                      </a:lnTo>
                      <a:lnTo>
                        <a:pt x="1719" y="139"/>
                      </a:lnTo>
                      <a:lnTo>
                        <a:pt x="1740" y="150"/>
                      </a:lnTo>
                      <a:lnTo>
                        <a:pt x="1760" y="162"/>
                      </a:lnTo>
                      <a:lnTo>
                        <a:pt x="1779" y="173"/>
                      </a:lnTo>
                      <a:lnTo>
                        <a:pt x="1797" y="185"/>
                      </a:lnTo>
                      <a:lnTo>
                        <a:pt x="1831" y="207"/>
                      </a:lnTo>
                      <a:lnTo>
                        <a:pt x="1864" y="231"/>
                      </a:lnTo>
                      <a:lnTo>
                        <a:pt x="1879" y="244"/>
                      </a:lnTo>
                      <a:lnTo>
                        <a:pt x="1896" y="256"/>
                      </a:lnTo>
                      <a:lnTo>
                        <a:pt x="1910" y="270"/>
                      </a:lnTo>
                      <a:lnTo>
                        <a:pt x="1923" y="284"/>
                      </a:lnTo>
                      <a:lnTo>
                        <a:pt x="1938" y="300"/>
                      </a:lnTo>
                      <a:lnTo>
                        <a:pt x="1951" y="315"/>
                      </a:lnTo>
                      <a:lnTo>
                        <a:pt x="1962" y="332"/>
                      </a:lnTo>
                      <a:lnTo>
                        <a:pt x="1974" y="350"/>
                      </a:lnTo>
                      <a:lnTo>
                        <a:pt x="1985" y="369"/>
                      </a:lnTo>
                      <a:lnTo>
                        <a:pt x="1994" y="390"/>
                      </a:lnTo>
                      <a:lnTo>
                        <a:pt x="2003" y="413"/>
                      </a:lnTo>
                      <a:lnTo>
                        <a:pt x="2009" y="437"/>
                      </a:lnTo>
                      <a:lnTo>
                        <a:pt x="2022" y="480"/>
                      </a:lnTo>
                      <a:lnTo>
                        <a:pt x="2031" y="518"/>
                      </a:lnTo>
                      <a:lnTo>
                        <a:pt x="2038" y="552"/>
                      </a:lnTo>
                      <a:lnTo>
                        <a:pt x="2042" y="584"/>
                      </a:lnTo>
                      <a:lnTo>
                        <a:pt x="2044" y="615"/>
                      </a:lnTo>
                      <a:lnTo>
                        <a:pt x="2042" y="648"/>
                      </a:lnTo>
                      <a:lnTo>
                        <a:pt x="2038" y="685"/>
                      </a:lnTo>
                      <a:lnTo>
                        <a:pt x="2029" y="730"/>
                      </a:lnTo>
                      <a:lnTo>
                        <a:pt x="2020" y="775"/>
                      </a:lnTo>
                      <a:lnTo>
                        <a:pt x="2009" y="816"/>
                      </a:lnTo>
                      <a:lnTo>
                        <a:pt x="2001" y="835"/>
                      </a:lnTo>
                      <a:lnTo>
                        <a:pt x="1994" y="853"/>
                      </a:lnTo>
                      <a:lnTo>
                        <a:pt x="1987" y="871"/>
                      </a:lnTo>
                      <a:lnTo>
                        <a:pt x="1977" y="889"/>
                      </a:lnTo>
                      <a:lnTo>
                        <a:pt x="1966" y="905"/>
                      </a:lnTo>
                      <a:lnTo>
                        <a:pt x="1955" y="923"/>
                      </a:lnTo>
                      <a:lnTo>
                        <a:pt x="1944" y="941"/>
                      </a:lnTo>
                      <a:lnTo>
                        <a:pt x="1929" y="958"/>
                      </a:lnTo>
                      <a:lnTo>
                        <a:pt x="1897" y="994"/>
                      </a:lnTo>
                      <a:lnTo>
                        <a:pt x="1860" y="1034"/>
                      </a:lnTo>
                      <a:lnTo>
                        <a:pt x="1840" y="1055"/>
                      </a:lnTo>
                      <a:lnTo>
                        <a:pt x="1818" y="1076"/>
                      </a:lnTo>
                      <a:lnTo>
                        <a:pt x="1794" y="1097"/>
                      </a:lnTo>
                      <a:lnTo>
                        <a:pt x="1768" y="1119"/>
                      </a:lnTo>
                      <a:lnTo>
                        <a:pt x="1742" y="1140"/>
                      </a:lnTo>
                      <a:lnTo>
                        <a:pt x="1714" y="1160"/>
                      </a:lnTo>
                      <a:lnTo>
                        <a:pt x="1684" y="1181"/>
                      </a:lnTo>
                      <a:lnTo>
                        <a:pt x="1655" y="1201"/>
                      </a:lnTo>
                      <a:lnTo>
                        <a:pt x="1623" y="1220"/>
                      </a:lnTo>
                      <a:lnTo>
                        <a:pt x="1592" y="1238"/>
                      </a:lnTo>
                      <a:lnTo>
                        <a:pt x="1558" y="1257"/>
                      </a:lnTo>
                      <a:lnTo>
                        <a:pt x="1525" y="1273"/>
                      </a:lnTo>
                      <a:lnTo>
                        <a:pt x="1490" y="1289"/>
                      </a:lnTo>
                      <a:lnTo>
                        <a:pt x="1456" y="1304"/>
                      </a:lnTo>
                      <a:lnTo>
                        <a:pt x="1421" y="1317"/>
                      </a:lnTo>
                      <a:lnTo>
                        <a:pt x="1384" y="1329"/>
                      </a:lnTo>
                      <a:lnTo>
                        <a:pt x="1349" y="1341"/>
                      </a:lnTo>
                      <a:lnTo>
                        <a:pt x="1310" y="1352"/>
                      </a:lnTo>
                      <a:lnTo>
                        <a:pt x="1271" y="1364"/>
                      </a:lnTo>
                      <a:lnTo>
                        <a:pt x="1230" y="1375"/>
                      </a:lnTo>
                      <a:lnTo>
                        <a:pt x="1187" y="1385"/>
                      </a:lnTo>
                      <a:lnTo>
                        <a:pt x="1143" y="1396"/>
                      </a:lnTo>
                      <a:lnTo>
                        <a:pt x="1096" y="1406"/>
                      </a:lnTo>
                      <a:lnTo>
                        <a:pt x="1046" y="1416"/>
                      </a:lnTo>
                      <a:lnTo>
                        <a:pt x="994" y="1425"/>
                      </a:lnTo>
                      <a:lnTo>
                        <a:pt x="941" y="1433"/>
                      </a:lnTo>
                      <a:lnTo>
                        <a:pt x="883" y="1441"/>
                      </a:lnTo>
                      <a:lnTo>
                        <a:pt x="824" y="1449"/>
                      </a:lnTo>
                      <a:lnTo>
                        <a:pt x="761" y="1455"/>
                      </a:lnTo>
                      <a:lnTo>
                        <a:pt x="694" y="1461"/>
                      </a:lnTo>
                      <a:lnTo>
                        <a:pt x="625" y="1466"/>
                      </a:lnTo>
                      <a:lnTo>
                        <a:pt x="553" y="1470"/>
                      </a:lnTo>
                      <a:lnTo>
                        <a:pt x="481" y="1474"/>
                      </a:lnTo>
                      <a:lnTo>
                        <a:pt x="418" y="1475"/>
                      </a:lnTo>
                      <a:lnTo>
                        <a:pt x="360" y="1475"/>
                      </a:lnTo>
                      <a:lnTo>
                        <a:pt x="310" y="1474"/>
                      </a:lnTo>
                      <a:lnTo>
                        <a:pt x="264" y="1470"/>
                      </a:lnTo>
                      <a:lnTo>
                        <a:pt x="225" y="1466"/>
                      </a:lnTo>
                      <a:lnTo>
                        <a:pt x="191" y="1462"/>
                      </a:lnTo>
                      <a:lnTo>
                        <a:pt x="162" y="1458"/>
                      </a:lnTo>
                      <a:lnTo>
                        <a:pt x="138" y="1453"/>
                      </a:lnTo>
                      <a:lnTo>
                        <a:pt x="117" y="1448"/>
                      </a:lnTo>
                      <a:lnTo>
                        <a:pt x="102" y="1442"/>
                      </a:lnTo>
                      <a:lnTo>
                        <a:pt x="89" y="1438"/>
                      </a:lnTo>
                      <a:lnTo>
                        <a:pt x="75" y="1431"/>
                      </a:lnTo>
                      <a:lnTo>
                        <a:pt x="69" y="1429"/>
                      </a:lnTo>
                      <a:lnTo>
                        <a:pt x="73" y="1425"/>
                      </a:lnTo>
                      <a:lnTo>
                        <a:pt x="80" y="1416"/>
                      </a:lnTo>
                      <a:lnTo>
                        <a:pt x="93" y="1401"/>
                      </a:lnTo>
                      <a:lnTo>
                        <a:pt x="110" y="1381"/>
                      </a:lnTo>
                      <a:lnTo>
                        <a:pt x="130" y="1358"/>
                      </a:lnTo>
                      <a:lnTo>
                        <a:pt x="154" y="1333"/>
                      </a:lnTo>
                      <a:lnTo>
                        <a:pt x="180" y="1305"/>
                      </a:lnTo>
                      <a:lnTo>
                        <a:pt x="208" y="1276"/>
                      </a:lnTo>
                      <a:lnTo>
                        <a:pt x="223" y="1261"/>
                      </a:lnTo>
                      <a:lnTo>
                        <a:pt x="236" y="1246"/>
                      </a:lnTo>
                      <a:lnTo>
                        <a:pt x="247" y="1232"/>
                      </a:lnTo>
                      <a:lnTo>
                        <a:pt x="256" y="1217"/>
                      </a:lnTo>
                      <a:lnTo>
                        <a:pt x="273" y="1190"/>
                      </a:lnTo>
                      <a:lnTo>
                        <a:pt x="284" y="1166"/>
                      </a:lnTo>
                      <a:lnTo>
                        <a:pt x="293" y="1145"/>
                      </a:lnTo>
                      <a:lnTo>
                        <a:pt x="299" y="1129"/>
                      </a:lnTo>
                      <a:lnTo>
                        <a:pt x="303" y="1119"/>
                      </a:lnTo>
                      <a:lnTo>
                        <a:pt x="303" y="1116"/>
                      </a:lnTo>
                      <a:lnTo>
                        <a:pt x="314" y="1119"/>
                      </a:lnTo>
                      <a:lnTo>
                        <a:pt x="344" y="1127"/>
                      </a:lnTo>
                      <a:lnTo>
                        <a:pt x="390" y="1140"/>
                      </a:lnTo>
                      <a:lnTo>
                        <a:pt x="447" y="1153"/>
                      </a:lnTo>
                      <a:lnTo>
                        <a:pt x="481" y="1160"/>
                      </a:lnTo>
                      <a:lnTo>
                        <a:pt x="516" y="1168"/>
                      </a:lnTo>
                      <a:lnTo>
                        <a:pt x="553" y="1175"/>
                      </a:lnTo>
                      <a:lnTo>
                        <a:pt x="590" y="1181"/>
                      </a:lnTo>
                      <a:lnTo>
                        <a:pt x="629" y="1186"/>
                      </a:lnTo>
                      <a:lnTo>
                        <a:pt x="670" y="1190"/>
                      </a:lnTo>
                      <a:lnTo>
                        <a:pt x="709" y="1195"/>
                      </a:lnTo>
                      <a:lnTo>
                        <a:pt x="748" y="1197"/>
                      </a:lnTo>
                      <a:lnTo>
                        <a:pt x="826" y="1198"/>
                      </a:lnTo>
                      <a:lnTo>
                        <a:pt x="902" y="1199"/>
                      </a:lnTo>
                      <a:lnTo>
                        <a:pt x="939" y="1198"/>
                      </a:lnTo>
                      <a:lnTo>
                        <a:pt x="976" y="1198"/>
                      </a:lnTo>
                      <a:lnTo>
                        <a:pt x="1013" y="1196"/>
                      </a:lnTo>
                      <a:lnTo>
                        <a:pt x="1048" y="1194"/>
                      </a:lnTo>
                      <a:lnTo>
                        <a:pt x="1083" y="1192"/>
                      </a:lnTo>
                      <a:lnTo>
                        <a:pt x="1117" y="1188"/>
                      </a:lnTo>
                      <a:lnTo>
                        <a:pt x="1152" y="1184"/>
                      </a:lnTo>
                      <a:lnTo>
                        <a:pt x="1184" y="1180"/>
                      </a:lnTo>
                      <a:lnTo>
                        <a:pt x="1217" y="1175"/>
                      </a:lnTo>
                      <a:lnTo>
                        <a:pt x="1248" y="1169"/>
                      </a:lnTo>
                      <a:lnTo>
                        <a:pt x="1278" y="1161"/>
                      </a:lnTo>
                      <a:lnTo>
                        <a:pt x="1308" y="1154"/>
                      </a:lnTo>
                      <a:lnTo>
                        <a:pt x="1365" y="1137"/>
                      </a:lnTo>
                      <a:lnTo>
                        <a:pt x="1425" y="1117"/>
                      </a:lnTo>
                      <a:lnTo>
                        <a:pt x="1452" y="1106"/>
                      </a:lnTo>
                      <a:lnTo>
                        <a:pt x="1480" y="1096"/>
                      </a:lnTo>
                      <a:lnTo>
                        <a:pt x="1508" y="1085"/>
                      </a:lnTo>
                      <a:lnTo>
                        <a:pt x="1536" y="1073"/>
                      </a:lnTo>
                      <a:lnTo>
                        <a:pt x="1562" y="1061"/>
                      </a:lnTo>
                      <a:lnTo>
                        <a:pt x="1586" y="1048"/>
                      </a:lnTo>
                      <a:lnTo>
                        <a:pt x="1612" y="1035"/>
                      </a:lnTo>
                      <a:lnTo>
                        <a:pt x="1634" y="1021"/>
                      </a:lnTo>
                      <a:lnTo>
                        <a:pt x="1658" y="1007"/>
                      </a:lnTo>
                      <a:lnTo>
                        <a:pt x="1679" y="992"/>
                      </a:lnTo>
                      <a:lnTo>
                        <a:pt x="1699" y="978"/>
                      </a:lnTo>
                      <a:lnTo>
                        <a:pt x="1718" y="962"/>
                      </a:lnTo>
                      <a:lnTo>
                        <a:pt x="1734" y="946"/>
                      </a:lnTo>
                      <a:lnTo>
                        <a:pt x="1753" y="929"/>
                      </a:lnTo>
                      <a:lnTo>
                        <a:pt x="1770" y="911"/>
                      </a:lnTo>
                      <a:lnTo>
                        <a:pt x="1786" y="893"/>
                      </a:lnTo>
                      <a:lnTo>
                        <a:pt x="1801" y="874"/>
                      </a:lnTo>
                      <a:lnTo>
                        <a:pt x="1816" y="854"/>
                      </a:lnTo>
                      <a:lnTo>
                        <a:pt x="1829" y="835"/>
                      </a:lnTo>
                      <a:lnTo>
                        <a:pt x="1842" y="814"/>
                      </a:lnTo>
                      <a:lnTo>
                        <a:pt x="1855" y="793"/>
                      </a:lnTo>
                      <a:lnTo>
                        <a:pt x="1864" y="773"/>
                      </a:lnTo>
                      <a:lnTo>
                        <a:pt x="1873" y="752"/>
                      </a:lnTo>
                      <a:lnTo>
                        <a:pt x="1881" y="731"/>
                      </a:lnTo>
                      <a:lnTo>
                        <a:pt x="1888" y="710"/>
                      </a:lnTo>
                      <a:lnTo>
                        <a:pt x="1892" y="690"/>
                      </a:lnTo>
                      <a:lnTo>
                        <a:pt x="1896" y="669"/>
                      </a:lnTo>
                      <a:lnTo>
                        <a:pt x="1896" y="648"/>
                      </a:lnTo>
                      <a:lnTo>
                        <a:pt x="1896" y="627"/>
                      </a:lnTo>
                      <a:lnTo>
                        <a:pt x="1894" y="607"/>
                      </a:lnTo>
                      <a:lnTo>
                        <a:pt x="1890" y="585"/>
                      </a:lnTo>
                      <a:lnTo>
                        <a:pt x="1886" y="562"/>
                      </a:lnTo>
                      <a:lnTo>
                        <a:pt x="1881" y="539"/>
                      </a:lnTo>
                      <a:lnTo>
                        <a:pt x="1875" y="517"/>
                      </a:lnTo>
                      <a:lnTo>
                        <a:pt x="1868" y="495"/>
                      </a:lnTo>
                      <a:lnTo>
                        <a:pt x="1859" y="473"/>
                      </a:lnTo>
                      <a:lnTo>
                        <a:pt x="1849" y="451"/>
                      </a:lnTo>
                      <a:lnTo>
                        <a:pt x="1838" y="430"/>
                      </a:lnTo>
                      <a:lnTo>
                        <a:pt x="1827" y="411"/>
                      </a:lnTo>
                      <a:lnTo>
                        <a:pt x="1816" y="391"/>
                      </a:lnTo>
                      <a:lnTo>
                        <a:pt x="1801" y="373"/>
                      </a:lnTo>
                      <a:lnTo>
                        <a:pt x="1788" y="358"/>
                      </a:lnTo>
                      <a:lnTo>
                        <a:pt x="1773" y="342"/>
                      </a:lnTo>
                      <a:lnTo>
                        <a:pt x="1757" y="330"/>
                      </a:lnTo>
                      <a:lnTo>
                        <a:pt x="1723" y="305"/>
                      </a:lnTo>
                      <a:lnTo>
                        <a:pt x="1688" y="279"/>
                      </a:lnTo>
                      <a:lnTo>
                        <a:pt x="1649" y="253"/>
                      </a:lnTo>
                      <a:lnTo>
                        <a:pt x="1606" y="227"/>
                      </a:lnTo>
                      <a:lnTo>
                        <a:pt x="1584" y="216"/>
                      </a:lnTo>
                      <a:lnTo>
                        <a:pt x="1560" y="203"/>
                      </a:lnTo>
                      <a:lnTo>
                        <a:pt x="1534" y="192"/>
                      </a:lnTo>
                      <a:lnTo>
                        <a:pt x="1506" y="181"/>
                      </a:lnTo>
                      <a:lnTo>
                        <a:pt x="1477" y="171"/>
                      </a:lnTo>
                      <a:lnTo>
                        <a:pt x="1445" y="162"/>
                      </a:lnTo>
                      <a:lnTo>
                        <a:pt x="1414" y="153"/>
                      </a:lnTo>
                      <a:lnTo>
                        <a:pt x="1378" y="146"/>
                      </a:lnTo>
                      <a:lnTo>
                        <a:pt x="1341" y="140"/>
                      </a:lnTo>
                      <a:lnTo>
                        <a:pt x="1306" y="134"/>
                      </a:lnTo>
                      <a:lnTo>
                        <a:pt x="1271" y="129"/>
                      </a:lnTo>
                      <a:lnTo>
                        <a:pt x="1235" y="124"/>
                      </a:lnTo>
                      <a:lnTo>
                        <a:pt x="1200" y="120"/>
                      </a:lnTo>
                      <a:lnTo>
                        <a:pt x="1167" y="117"/>
                      </a:lnTo>
                      <a:lnTo>
                        <a:pt x="1132" y="115"/>
                      </a:lnTo>
                      <a:lnTo>
                        <a:pt x="1096" y="114"/>
                      </a:lnTo>
                      <a:lnTo>
                        <a:pt x="1063" y="113"/>
                      </a:lnTo>
                      <a:lnTo>
                        <a:pt x="1028" y="114"/>
                      </a:lnTo>
                      <a:lnTo>
                        <a:pt x="994" y="114"/>
                      </a:lnTo>
                      <a:lnTo>
                        <a:pt x="959" y="116"/>
                      </a:lnTo>
                      <a:lnTo>
                        <a:pt x="924" y="118"/>
                      </a:lnTo>
                      <a:lnTo>
                        <a:pt x="891" y="120"/>
                      </a:lnTo>
                      <a:lnTo>
                        <a:pt x="855" y="124"/>
                      </a:lnTo>
                      <a:lnTo>
                        <a:pt x="820" y="129"/>
                      </a:lnTo>
                      <a:lnTo>
                        <a:pt x="785" y="133"/>
                      </a:lnTo>
                      <a:lnTo>
                        <a:pt x="751" y="138"/>
                      </a:lnTo>
                      <a:lnTo>
                        <a:pt x="716" y="143"/>
                      </a:lnTo>
                      <a:lnTo>
                        <a:pt x="683" y="149"/>
                      </a:lnTo>
                      <a:lnTo>
                        <a:pt x="650" y="157"/>
                      </a:lnTo>
                      <a:lnTo>
                        <a:pt x="618" y="164"/>
                      </a:lnTo>
                      <a:lnTo>
                        <a:pt x="586" y="173"/>
                      </a:lnTo>
                      <a:lnTo>
                        <a:pt x="555" y="182"/>
                      </a:lnTo>
                      <a:lnTo>
                        <a:pt x="523" y="194"/>
                      </a:lnTo>
                      <a:lnTo>
                        <a:pt x="494" y="205"/>
                      </a:lnTo>
                      <a:lnTo>
                        <a:pt x="464" y="219"/>
                      </a:lnTo>
                      <a:lnTo>
                        <a:pt x="436" y="234"/>
                      </a:lnTo>
                      <a:lnTo>
                        <a:pt x="408" y="251"/>
                      </a:lnTo>
                      <a:lnTo>
                        <a:pt x="381" y="269"/>
                      </a:lnTo>
                      <a:lnTo>
                        <a:pt x="355" y="288"/>
                      </a:lnTo>
                      <a:lnTo>
                        <a:pt x="329" y="310"/>
                      </a:lnTo>
                      <a:lnTo>
                        <a:pt x="305" y="333"/>
                      </a:lnTo>
                      <a:lnTo>
                        <a:pt x="284" y="356"/>
                      </a:lnTo>
                      <a:lnTo>
                        <a:pt x="268" y="377"/>
                      </a:lnTo>
                      <a:lnTo>
                        <a:pt x="253" y="399"/>
                      </a:lnTo>
                      <a:lnTo>
                        <a:pt x="240" y="421"/>
                      </a:lnTo>
                      <a:lnTo>
                        <a:pt x="230" y="443"/>
                      </a:lnTo>
                      <a:lnTo>
                        <a:pt x="221" y="465"/>
                      </a:lnTo>
                      <a:lnTo>
                        <a:pt x="216" y="486"/>
                      </a:lnTo>
                      <a:lnTo>
                        <a:pt x="214" y="508"/>
                      </a:lnTo>
                      <a:lnTo>
                        <a:pt x="212" y="531"/>
                      </a:lnTo>
                      <a:lnTo>
                        <a:pt x="212" y="553"/>
                      </a:lnTo>
                      <a:lnTo>
                        <a:pt x="214" y="574"/>
                      </a:lnTo>
                      <a:lnTo>
                        <a:pt x="217" y="597"/>
                      </a:lnTo>
                      <a:lnTo>
                        <a:pt x="223" y="620"/>
                      </a:lnTo>
                      <a:lnTo>
                        <a:pt x="229" y="643"/>
                      </a:lnTo>
                      <a:lnTo>
                        <a:pt x="236" y="667"/>
                      </a:lnTo>
                      <a:lnTo>
                        <a:pt x="245" y="690"/>
                      </a:lnTo>
                      <a:lnTo>
                        <a:pt x="255" y="710"/>
                      </a:lnTo>
                      <a:lnTo>
                        <a:pt x="266" y="731"/>
                      </a:lnTo>
                      <a:lnTo>
                        <a:pt x="279" y="751"/>
                      </a:lnTo>
                      <a:lnTo>
                        <a:pt x="293" y="769"/>
                      </a:lnTo>
                      <a:lnTo>
                        <a:pt x="308" y="787"/>
                      </a:lnTo>
                      <a:lnTo>
                        <a:pt x="323" y="804"/>
                      </a:lnTo>
                      <a:lnTo>
                        <a:pt x="340" y="819"/>
                      </a:lnTo>
                      <a:lnTo>
                        <a:pt x="358" y="834"/>
                      </a:lnTo>
                      <a:lnTo>
                        <a:pt x="377" y="848"/>
                      </a:lnTo>
                      <a:lnTo>
                        <a:pt x="395" y="861"/>
                      </a:lnTo>
                      <a:lnTo>
                        <a:pt x="414" y="873"/>
                      </a:lnTo>
                      <a:lnTo>
                        <a:pt x="433" y="885"/>
                      </a:lnTo>
                      <a:lnTo>
                        <a:pt x="453" y="895"/>
                      </a:lnTo>
                      <a:lnTo>
                        <a:pt x="473" y="905"/>
                      </a:lnTo>
                      <a:lnTo>
                        <a:pt x="492" y="914"/>
                      </a:lnTo>
                      <a:lnTo>
                        <a:pt x="529" y="930"/>
                      </a:lnTo>
                      <a:lnTo>
                        <a:pt x="564" y="943"/>
                      </a:lnTo>
                      <a:lnTo>
                        <a:pt x="598" y="953"/>
                      </a:lnTo>
                      <a:lnTo>
                        <a:pt x="633" y="961"/>
                      </a:lnTo>
                      <a:lnTo>
                        <a:pt x="672" y="969"/>
                      </a:lnTo>
                      <a:lnTo>
                        <a:pt x="716" y="975"/>
                      </a:lnTo>
                      <a:lnTo>
                        <a:pt x="768" y="981"/>
                      </a:lnTo>
                      <a:lnTo>
                        <a:pt x="831" y="987"/>
                      </a:lnTo>
                      <a:lnTo>
                        <a:pt x="866" y="990"/>
                      </a:lnTo>
                      <a:lnTo>
                        <a:pt x="900" y="992"/>
                      </a:lnTo>
                      <a:lnTo>
                        <a:pt x="931" y="993"/>
                      </a:lnTo>
                      <a:lnTo>
                        <a:pt x="963" y="994"/>
                      </a:lnTo>
                      <a:lnTo>
                        <a:pt x="993" y="994"/>
                      </a:lnTo>
                      <a:lnTo>
                        <a:pt x="1024" y="993"/>
                      </a:lnTo>
                      <a:lnTo>
                        <a:pt x="1052" y="991"/>
                      </a:lnTo>
                      <a:lnTo>
                        <a:pt x="1082" y="989"/>
                      </a:lnTo>
                      <a:lnTo>
                        <a:pt x="1109" y="986"/>
                      </a:lnTo>
                      <a:lnTo>
                        <a:pt x="1135" y="983"/>
                      </a:lnTo>
                      <a:lnTo>
                        <a:pt x="1163" y="979"/>
                      </a:lnTo>
                      <a:lnTo>
                        <a:pt x="1189" y="974"/>
                      </a:lnTo>
                      <a:lnTo>
                        <a:pt x="1215" y="968"/>
                      </a:lnTo>
                      <a:lnTo>
                        <a:pt x="1239" y="961"/>
                      </a:lnTo>
                      <a:lnTo>
                        <a:pt x="1263" y="954"/>
                      </a:lnTo>
                      <a:lnTo>
                        <a:pt x="1289" y="947"/>
                      </a:lnTo>
                      <a:lnTo>
                        <a:pt x="1313" y="937"/>
                      </a:lnTo>
                      <a:lnTo>
                        <a:pt x="1336" y="928"/>
                      </a:lnTo>
                      <a:lnTo>
                        <a:pt x="1360" y="918"/>
                      </a:lnTo>
                      <a:lnTo>
                        <a:pt x="1382" y="906"/>
                      </a:lnTo>
                      <a:lnTo>
                        <a:pt x="1402" y="894"/>
                      </a:lnTo>
                      <a:lnTo>
                        <a:pt x="1423" y="881"/>
                      </a:lnTo>
                      <a:lnTo>
                        <a:pt x="1441" y="868"/>
                      </a:lnTo>
                      <a:lnTo>
                        <a:pt x="1458" y="854"/>
                      </a:lnTo>
                      <a:lnTo>
                        <a:pt x="1475" y="841"/>
                      </a:lnTo>
                      <a:lnTo>
                        <a:pt x="1490" y="827"/>
                      </a:lnTo>
                      <a:lnTo>
                        <a:pt x="1504" y="814"/>
                      </a:lnTo>
                      <a:lnTo>
                        <a:pt x="1515" y="799"/>
                      </a:lnTo>
                      <a:lnTo>
                        <a:pt x="1527" y="787"/>
                      </a:lnTo>
                      <a:lnTo>
                        <a:pt x="1538" y="774"/>
                      </a:lnTo>
                      <a:lnTo>
                        <a:pt x="1545" y="761"/>
                      </a:lnTo>
                      <a:lnTo>
                        <a:pt x="1551" y="749"/>
                      </a:lnTo>
                      <a:lnTo>
                        <a:pt x="1560" y="726"/>
                      </a:lnTo>
                      <a:lnTo>
                        <a:pt x="1569" y="702"/>
                      </a:lnTo>
                      <a:lnTo>
                        <a:pt x="1575" y="678"/>
                      </a:lnTo>
                      <a:lnTo>
                        <a:pt x="1579" y="655"/>
                      </a:lnTo>
                      <a:lnTo>
                        <a:pt x="1579" y="630"/>
                      </a:lnTo>
                      <a:lnTo>
                        <a:pt x="1577" y="606"/>
                      </a:lnTo>
                      <a:lnTo>
                        <a:pt x="1573" y="593"/>
                      </a:lnTo>
                      <a:lnTo>
                        <a:pt x="1569" y="580"/>
                      </a:lnTo>
                      <a:lnTo>
                        <a:pt x="1564" y="566"/>
                      </a:lnTo>
                      <a:lnTo>
                        <a:pt x="1558" y="553"/>
                      </a:lnTo>
                      <a:lnTo>
                        <a:pt x="1549" y="538"/>
                      </a:lnTo>
                      <a:lnTo>
                        <a:pt x="1538" y="523"/>
                      </a:lnTo>
                      <a:lnTo>
                        <a:pt x="1523" y="508"/>
                      </a:lnTo>
                      <a:lnTo>
                        <a:pt x="1504" y="493"/>
                      </a:lnTo>
                      <a:lnTo>
                        <a:pt x="1484" y="477"/>
                      </a:lnTo>
                      <a:lnTo>
                        <a:pt x="1462" y="461"/>
                      </a:lnTo>
                      <a:lnTo>
                        <a:pt x="1438" y="447"/>
                      </a:lnTo>
                      <a:lnTo>
                        <a:pt x="1414" y="432"/>
                      </a:lnTo>
                      <a:lnTo>
                        <a:pt x="1386" y="419"/>
                      </a:lnTo>
                      <a:lnTo>
                        <a:pt x="1358" y="406"/>
                      </a:lnTo>
                      <a:lnTo>
                        <a:pt x="1330" y="395"/>
                      </a:lnTo>
                      <a:lnTo>
                        <a:pt x="1300" y="385"/>
                      </a:lnTo>
                      <a:lnTo>
                        <a:pt x="1273" y="376"/>
                      </a:lnTo>
                      <a:lnTo>
                        <a:pt x="1243" y="369"/>
                      </a:lnTo>
                      <a:lnTo>
                        <a:pt x="1215" y="364"/>
                      </a:lnTo>
                      <a:lnTo>
                        <a:pt x="1189" y="360"/>
                      </a:lnTo>
                      <a:lnTo>
                        <a:pt x="1163" y="359"/>
                      </a:lnTo>
                      <a:lnTo>
                        <a:pt x="1135" y="357"/>
                      </a:lnTo>
                      <a:lnTo>
                        <a:pt x="1109" y="356"/>
                      </a:lnTo>
                      <a:lnTo>
                        <a:pt x="1083" y="356"/>
                      </a:lnTo>
                      <a:lnTo>
                        <a:pt x="1056" y="357"/>
                      </a:lnTo>
                      <a:lnTo>
                        <a:pt x="1030" y="358"/>
                      </a:lnTo>
                      <a:lnTo>
                        <a:pt x="1004" y="360"/>
                      </a:lnTo>
                      <a:lnTo>
                        <a:pt x="980" y="362"/>
                      </a:lnTo>
                      <a:lnTo>
                        <a:pt x="954" y="365"/>
                      </a:lnTo>
                      <a:lnTo>
                        <a:pt x="930" y="369"/>
                      </a:lnTo>
                      <a:lnTo>
                        <a:pt x="905" y="374"/>
                      </a:lnTo>
                      <a:lnTo>
                        <a:pt x="881" y="379"/>
                      </a:lnTo>
                      <a:lnTo>
                        <a:pt x="857" y="386"/>
                      </a:lnTo>
                      <a:lnTo>
                        <a:pt x="837" y="392"/>
                      </a:lnTo>
                      <a:lnTo>
                        <a:pt x="815" y="400"/>
                      </a:lnTo>
                      <a:lnTo>
                        <a:pt x="794" y="409"/>
                      </a:lnTo>
                      <a:lnTo>
                        <a:pt x="774" y="418"/>
                      </a:lnTo>
                      <a:lnTo>
                        <a:pt x="755" y="427"/>
                      </a:lnTo>
                      <a:lnTo>
                        <a:pt x="737" y="439"/>
                      </a:lnTo>
                      <a:lnTo>
                        <a:pt x="720" y="450"/>
                      </a:lnTo>
                      <a:lnTo>
                        <a:pt x="703" y="462"/>
                      </a:lnTo>
                      <a:lnTo>
                        <a:pt x="688" y="475"/>
                      </a:lnTo>
                      <a:lnTo>
                        <a:pt x="675" y="488"/>
                      </a:lnTo>
                      <a:lnTo>
                        <a:pt x="662" y="503"/>
                      </a:lnTo>
                      <a:lnTo>
                        <a:pt x="653" y="517"/>
                      </a:lnTo>
                      <a:lnTo>
                        <a:pt x="644" y="533"/>
                      </a:lnTo>
                      <a:lnTo>
                        <a:pt x="637" y="550"/>
                      </a:lnTo>
                      <a:lnTo>
                        <a:pt x="633" y="566"/>
                      </a:lnTo>
                      <a:lnTo>
                        <a:pt x="629" y="584"/>
                      </a:lnTo>
                      <a:lnTo>
                        <a:pt x="629" y="602"/>
                      </a:lnTo>
                      <a:lnTo>
                        <a:pt x="631" y="621"/>
                      </a:lnTo>
                      <a:lnTo>
                        <a:pt x="637" y="641"/>
                      </a:lnTo>
                      <a:lnTo>
                        <a:pt x="644" y="659"/>
                      </a:lnTo>
                      <a:lnTo>
                        <a:pt x="653" y="676"/>
                      </a:lnTo>
                      <a:lnTo>
                        <a:pt x="662" y="692"/>
                      </a:lnTo>
                      <a:lnTo>
                        <a:pt x="674" y="705"/>
                      </a:lnTo>
                      <a:lnTo>
                        <a:pt x="687" y="717"/>
                      </a:lnTo>
                      <a:lnTo>
                        <a:pt x="700" y="727"/>
                      </a:lnTo>
                      <a:lnTo>
                        <a:pt x="714" y="736"/>
                      </a:lnTo>
                      <a:lnTo>
                        <a:pt x="729" y="743"/>
                      </a:lnTo>
                      <a:lnTo>
                        <a:pt x="744" y="751"/>
                      </a:lnTo>
                      <a:lnTo>
                        <a:pt x="761" y="756"/>
                      </a:lnTo>
                      <a:lnTo>
                        <a:pt x="777" y="760"/>
                      </a:lnTo>
                      <a:lnTo>
                        <a:pt x="794" y="763"/>
                      </a:lnTo>
                      <a:lnTo>
                        <a:pt x="811" y="766"/>
                      </a:lnTo>
                      <a:lnTo>
                        <a:pt x="828" y="767"/>
                      </a:lnTo>
                      <a:lnTo>
                        <a:pt x="844" y="769"/>
                      </a:lnTo>
                      <a:lnTo>
                        <a:pt x="859" y="770"/>
                      </a:lnTo>
                      <a:lnTo>
                        <a:pt x="891" y="771"/>
                      </a:lnTo>
                      <a:lnTo>
                        <a:pt x="920" y="770"/>
                      </a:lnTo>
                      <a:lnTo>
                        <a:pt x="933" y="768"/>
                      </a:lnTo>
                      <a:lnTo>
                        <a:pt x="946" y="767"/>
                      </a:lnTo>
                      <a:lnTo>
                        <a:pt x="959" y="764"/>
                      </a:lnTo>
                      <a:lnTo>
                        <a:pt x="972" y="761"/>
                      </a:lnTo>
                      <a:lnTo>
                        <a:pt x="983" y="758"/>
                      </a:lnTo>
                      <a:lnTo>
                        <a:pt x="993" y="754"/>
                      </a:lnTo>
                      <a:lnTo>
                        <a:pt x="1004" y="749"/>
                      </a:lnTo>
                      <a:lnTo>
                        <a:pt x="1011" y="742"/>
                      </a:lnTo>
                      <a:lnTo>
                        <a:pt x="1020" y="736"/>
                      </a:lnTo>
                      <a:lnTo>
                        <a:pt x="1026" y="729"/>
                      </a:lnTo>
                      <a:lnTo>
                        <a:pt x="1032" y="722"/>
                      </a:lnTo>
                      <a:lnTo>
                        <a:pt x="1037" y="712"/>
                      </a:lnTo>
                      <a:lnTo>
                        <a:pt x="1039" y="703"/>
                      </a:lnTo>
                      <a:lnTo>
                        <a:pt x="1039" y="695"/>
                      </a:lnTo>
                      <a:lnTo>
                        <a:pt x="1039" y="686"/>
                      </a:lnTo>
                      <a:lnTo>
                        <a:pt x="1035" y="678"/>
                      </a:lnTo>
                      <a:lnTo>
                        <a:pt x="1030" y="670"/>
                      </a:lnTo>
                      <a:lnTo>
                        <a:pt x="1022" y="663"/>
                      </a:lnTo>
                      <a:lnTo>
                        <a:pt x="1015" y="656"/>
                      </a:lnTo>
                      <a:lnTo>
                        <a:pt x="1006" y="650"/>
                      </a:lnTo>
                      <a:lnTo>
                        <a:pt x="996" y="646"/>
                      </a:lnTo>
                      <a:lnTo>
                        <a:pt x="985" y="642"/>
                      </a:lnTo>
                      <a:lnTo>
                        <a:pt x="974" y="639"/>
                      </a:lnTo>
                      <a:lnTo>
                        <a:pt x="963" y="637"/>
                      </a:lnTo>
                      <a:lnTo>
                        <a:pt x="952" y="636"/>
                      </a:lnTo>
                      <a:lnTo>
                        <a:pt x="942" y="636"/>
                      </a:lnTo>
                      <a:lnTo>
                        <a:pt x="931" y="638"/>
                      </a:lnTo>
                      <a:lnTo>
                        <a:pt x="922" y="641"/>
                      </a:lnTo>
                      <a:lnTo>
                        <a:pt x="915" y="644"/>
                      </a:lnTo>
                      <a:lnTo>
                        <a:pt x="905" y="645"/>
                      </a:lnTo>
                      <a:lnTo>
                        <a:pt x="898" y="646"/>
                      </a:lnTo>
                      <a:lnTo>
                        <a:pt x="891" y="645"/>
                      </a:lnTo>
                      <a:lnTo>
                        <a:pt x="885" y="644"/>
                      </a:lnTo>
                      <a:lnTo>
                        <a:pt x="878" y="642"/>
                      </a:lnTo>
                      <a:lnTo>
                        <a:pt x="872" y="639"/>
                      </a:lnTo>
                      <a:lnTo>
                        <a:pt x="866" y="636"/>
                      </a:lnTo>
                      <a:lnTo>
                        <a:pt x="857" y="628"/>
                      </a:lnTo>
                      <a:lnTo>
                        <a:pt x="850" y="622"/>
                      </a:lnTo>
                      <a:lnTo>
                        <a:pt x="846" y="618"/>
                      </a:lnTo>
                      <a:lnTo>
                        <a:pt x="844" y="616"/>
                      </a:lnTo>
                      <a:close/>
                    </a:path>
                  </a:pathLst>
                </a:custGeom>
                <a:solidFill>
                  <a:srgbClr val="c1aa8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" name="CustomShape 260"/>
                <p:cNvSpPr/>
                <p:nvPr/>
              </p:nvSpPr>
              <p:spPr>
                <a:xfrm>
                  <a:off x="7727760" y="1958040"/>
                  <a:ext cx="409680" cy="625320"/>
                </a:xfrm>
                <a:custGeom>
                  <a:avLst/>
                  <a:gdLst/>
                  <a:ahLst/>
                  <a:rect l="l" t="t" r="r" b="b"/>
                  <a:pathLst>
                    <a:path w="2012" h="1443">
                      <a:moveTo>
                        <a:pt x="835" y="604"/>
                      </a:moveTo>
                      <a:lnTo>
                        <a:pt x="835" y="603"/>
                      </a:lnTo>
                      <a:lnTo>
                        <a:pt x="835" y="597"/>
                      </a:lnTo>
                      <a:lnTo>
                        <a:pt x="838" y="590"/>
                      </a:lnTo>
                      <a:lnTo>
                        <a:pt x="842" y="580"/>
                      </a:lnTo>
                      <a:lnTo>
                        <a:pt x="849" y="567"/>
                      </a:lnTo>
                      <a:lnTo>
                        <a:pt x="859" y="553"/>
                      </a:lnTo>
                      <a:lnTo>
                        <a:pt x="872" y="535"/>
                      </a:lnTo>
                      <a:lnTo>
                        <a:pt x="888" y="517"/>
                      </a:lnTo>
                      <a:lnTo>
                        <a:pt x="900" y="507"/>
                      </a:lnTo>
                      <a:lnTo>
                        <a:pt x="909" y="498"/>
                      </a:lnTo>
                      <a:lnTo>
                        <a:pt x="922" y="491"/>
                      </a:lnTo>
                      <a:lnTo>
                        <a:pt x="933" y="482"/>
                      </a:lnTo>
                      <a:lnTo>
                        <a:pt x="948" y="476"/>
                      </a:lnTo>
                      <a:lnTo>
                        <a:pt x="961" y="470"/>
                      </a:lnTo>
                      <a:lnTo>
                        <a:pt x="976" y="465"/>
                      </a:lnTo>
                      <a:lnTo>
                        <a:pt x="990" y="460"/>
                      </a:lnTo>
                      <a:lnTo>
                        <a:pt x="1007" y="456"/>
                      </a:lnTo>
                      <a:lnTo>
                        <a:pt x="1022" y="453"/>
                      </a:lnTo>
                      <a:lnTo>
                        <a:pt x="1039" y="451"/>
                      </a:lnTo>
                      <a:lnTo>
                        <a:pt x="1057" y="449"/>
                      </a:lnTo>
                      <a:lnTo>
                        <a:pt x="1074" y="449"/>
                      </a:lnTo>
                      <a:lnTo>
                        <a:pt x="1092" y="449"/>
                      </a:lnTo>
                      <a:lnTo>
                        <a:pt x="1111" y="450"/>
                      </a:lnTo>
                      <a:lnTo>
                        <a:pt x="1131" y="452"/>
                      </a:lnTo>
                      <a:lnTo>
                        <a:pt x="1168" y="457"/>
                      </a:lnTo>
                      <a:lnTo>
                        <a:pt x="1200" y="463"/>
                      </a:lnTo>
                      <a:lnTo>
                        <a:pt x="1215" y="466"/>
                      </a:lnTo>
                      <a:lnTo>
                        <a:pt x="1230" y="470"/>
                      </a:lnTo>
                      <a:lnTo>
                        <a:pt x="1243" y="473"/>
                      </a:lnTo>
                      <a:lnTo>
                        <a:pt x="1256" y="478"/>
                      </a:lnTo>
                      <a:lnTo>
                        <a:pt x="1267" y="483"/>
                      </a:lnTo>
                      <a:lnTo>
                        <a:pt x="1280" y="489"/>
                      </a:lnTo>
                      <a:lnTo>
                        <a:pt x="1291" y="495"/>
                      </a:lnTo>
                      <a:lnTo>
                        <a:pt x="1302" y="502"/>
                      </a:lnTo>
                      <a:lnTo>
                        <a:pt x="1315" y="510"/>
                      </a:lnTo>
                      <a:lnTo>
                        <a:pt x="1326" y="520"/>
                      </a:lnTo>
                      <a:lnTo>
                        <a:pt x="1337" y="531"/>
                      </a:lnTo>
                      <a:lnTo>
                        <a:pt x="1348" y="542"/>
                      </a:lnTo>
                      <a:lnTo>
                        <a:pt x="1359" y="555"/>
                      </a:lnTo>
                      <a:lnTo>
                        <a:pt x="1367" y="567"/>
                      </a:lnTo>
                      <a:lnTo>
                        <a:pt x="1374" y="581"/>
                      </a:lnTo>
                      <a:lnTo>
                        <a:pt x="1378" y="593"/>
                      </a:lnTo>
                      <a:lnTo>
                        <a:pt x="1380" y="607"/>
                      </a:lnTo>
                      <a:lnTo>
                        <a:pt x="1380" y="619"/>
                      </a:lnTo>
                      <a:lnTo>
                        <a:pt x="1378" y="632"/>
                      </a:lnTo>
                      <a:lnTo>
                        <a:pt x="1376" y="645"/>
                      </a:lnTo>
                      <a:lnTo>
                        <a:pt x="1372" y="658"/>
                      </a:lnTo>
                      <a:lnTo>
                        <a:pt x="1367" y="669"/>
                      </a:lnTo>
                      <a:lnTo>
                        <a:pt x="1361" y="681"/>
                      </a:lnTo>
                      <a:lnTo>
                        <a:pt x="1354" y="693"/>
                      </a:lnTo>
                      <a:lnTo>
                        <a:pt x="1345" y="704"/>
                      </a:lnTo>
                      <a:lnTo>
                        <a:pt x="1335" y="716"/>
                      </a:lnTo>
                      <a:lnTo>
                        <a:pt x="1326" y="726"/>
                      </a:lnTo>
                      <a:lnTo>
                        <a:pt x="1317" y="735"/>
                      </a:lnTo>
                      <a:lnTo>
                        <a:pt x="1295" y="755"/>
                      </a:lnTo>
                      <a:lnTo>
                        <a:pt x="1270" y="774"/>
                      </a:lnTo>
                      <a:lnTo>
                        <a:pt x="1259" y="783"/>
                      </a:lnTo>
                      <a:lnTo>
                        <a:pt x="1244" y="792"/>
                      </a:lnTo>
                      <a:lnTo>
                        <a:pt x="1230" y="802"/>
                      </a:lnTo>
                      <a:lnTo>
                        <a:pt x="1215" y="811"/>
                      </a:lnTo>
                      <a:lnTo>
                        <a:pt x="1198" y="819"/>
                      </a:lnTo>
                      <a:lnTo>
                        <a:pt x="1180" y="828"/>
                      </a:lnTo>
                      <a:lnTo>
                        <a:pt x="1159" y="835"/>
                      </a:lnTo>
                      <a:lnTo>
                        <a:pt x="1139" y="842"/>
                      </a:lnTo>
                      <a:lnTo>
                        <a:pt x="1115" y="848"/>
                      </a:lnTo>
                      <a:lnTo>
                        <a:pt x="1091" y="854"/>
                      </a:lnTo>
                      <a:lnTo>
                        <a:pt x="1065" y="859"/>
                      </a:lnTo>
                      <a:lnTo>
                        <a:pt x="1037" y="863"/>
                      </a:lnTo>
                      <a:lnTo>
                        <a:pt x="977" y="870"/>
                      </a:lnTo>
                      <a:lnTo>
                        <a:pt x="920" y="875"/>
                      </a:lnTo>
                      <a:lnTo>
                        <a:pt x="890" y="877"/>
                      </a:lnTo>
                      <a:lnTo>
                        <a:pt x="862" y="878"/>
                      </a:lnTo>
                      <a:lnTo>
                        <a:pt x="833" y="878"/>
                      </a:lnTo>
                      <a:lnTo>
                        <a:pt x="807" y="878"/>
                      </a:lnTo>
                      <a:lnTo>
                        <a:pt x="779" y="877"/>
                      </a:lnTo>
                      <a:lnTo>
                        <a:pt x="753" y="876"/>
                      </a:lnTo>
                      <a:lnTo>
                        <a:pt x="727" y="873"/>
                      </a:lnTo>
                      <a:lnTo>
                        <a:pt x="703" y="869"/>
                      </a:lnTo>
                      <a:lnTo>
                        <a:pt x="679" y="865"/>
                      </a:lnTo>
                      <a:lnTo>
                        <a:pt x="657" y="859"/>
                      </a:lnTo>
                      <a:lnTo>
                        <a:pt x="634" y="852"/>
                      </a:lnTo>
                      <a:lnTo>
                        <a:pt x="614" y="843"/>
                      </a:lnTo>
                      <a:lnTo>
                        <a:pt x="595" y="833"/>
                      </a:lnTo>
                      <a:lnTo>
                        <a:pt x="575" y="824"/>
                      </a:lnTo>
                      <a:lnTo>
                        <a:pt x="556" y="812"/>
                      </a:lnTo>
                      <a:lnTo>
                        <a:pt x="538" y="801"/>
                      </a:lnTo>
                      <a:lnTo>
                        <a:pt x="519" y="788"/>
                      </a:lnTo>
                      <a:lnTo>
                        <a:pt x="503" y="775"/>
                      </a:lnTo>
                      <a:lnTo>
                        <a:pt x="486" y="761"/>
                      </a:lnTo>
                      <a:lnTo>
                        <a:pt x="471" y="748"/>
                      </a:lnTo>
                      <a:lnTo>
                        <a:pt x="456" y="733"/>
                      </a:lnTo>
                      <a:lnTo>
                        <a:pt x="443" y="718"/>
                      </a:lnTo>
                      <a:lnTo>
                        <a:pt x="432" y="702"/>
                      </a:lnTo>
                      <a:lnTo>
                        <a:pt x="423" y="687"/>
                      </a:lnTo>
                      <a:lnTo>
                        <a:pt x="416" y="670"/>
                      </a:lnTo>
                      <a:lnTo>
                        <a:pt x="410" y="653"/>
                      </a:lnTo>
                      <a:lnTo>
                        <a:pt x="406" y="637"/>
                      </a:lnTo>
                      <a:lnTo>
                        <a:pt x="404" y="619"/>
                      </a:lnTo>
                      <a:lnTo>
                        <a:pt x="406" y="584"/>
                      </a:lnTo>
                      <a:lnTo>
                        <a:pt x="410" y="549"/>
                      </a:lnTo>
                      <a:lnTo>
                        <a:pt x="412" y="532"/>
                      </a:lnTo>
                      <a:lnTo>
                        <a:pt x="417" y="514"/>
                      </a:lnTo>
                      <a:lnTo>
                        <a:pt x="423" y="497"/>
                      </a:lnTo>
                      <a:lnTo>
                        <a:pt x="430" y="480"/>
                      </a:lnTo>
                      <a:lnTo>
                        <a:pt x="438" y="464"/>
                      </a:lnTo>
                      <a:lnTo>
                        <a:pt x="449" y="448"/>
                      </a:lnTo>
                      <a:lnTo>
                        <a:pt x="460" y="432"/>
                      </a:lnTo>
                      <a:lnTo>
                        <a:pt x="475" y="417"/>
                      </a:lnTo>
                      <a:lnTo>
                        <a:pt x="490" y="401"/>
                      </a:lnTo>
                      <a:lnTo>
                        <a:pt x="508" y="388"/>
                      </a:lnTo>
                      <a:lnTo>
                        <a:pt x="529" y="374"/>
                      </a:lnTo>
                      <a:lnTo>
                        <a:pt x="553" y="361"/>
                      </a:lnTo>
                      <a:lnTo>
                        <a:pt x="577" y="349"/>
                      </a:lnTo>
                      <a:lnTo>
                        <a:pt x="603" y="337"/>
                      </a:lnTo>
                      <a:lnTo>
                        <a:pt x="629" y="327"/>
                      </a:lnTo>
                      <a:lnTo>
                        <a:pt x="655" y="316"/>
                      </a:lnTo>
                      <a:lnTo>
                        <a:pt x="683" y="307"/>
                      </a:lnTo>
                      <a:lnTo>
                        <a:pt x="709" y="299"/>
                      </a:lnTo>
                      <a:lnTo>
                        <a:pt x="738" y="290"/>
                      </a:lnTo>
                      <a:lnTo>
                        <a:pt x="766" y="283"/>
                      </a:lnTo>
                      <a:lnTo>
                        <a:pt x="796" y="277"/>
                      </a:lnTo>
                      <a:lnTo>
                        <a:pt x="825" y="272"/>
                      </a:lnTo>
                      <a:lnTo>
                        <a:pt x="857" y="267"/>
                      </a:lnTo>
                      <a:lnTo>
                        <a:pt x="888" y="262"/>
                      </a:lnTo>
                      <a:lnTo>
                        <a:pt x="920" y="259"/>
                      </a:lnTo>
                      <a:lnTo>
                        <a:pt x="951" y="257"/>
                      </a:lnTo>
                      <a:lnTo>
                        <a:pt x="985" y="256"/>
                      </a:lnTo>
                      <a:lnTo>
                        <a:pt x="1020" y="255"/>
                      </a:lnTo>
                      <a:lnTo>
                        <a:pt x="1083" y="256"/>
                      </a:lnTo>
                      <a:lnTo>
                        <a:pt x="1141" y="258"/>
                      </a:lnTo>
                      <a:lnTo>
                        <a:pt x="1167" y="259"/>
                      </a:lnTo>
                      <a:lnTo>
                        <a:pt x="1191" y="262"/>
                      </a:lnTo>
                      <a:lnTo>
                        <a:pt x="1215" y="265"/>
                      </a:lnTo>
                      <a:lnTo>
                        <a:pt x="1239" y="269"/>
                      </a:lnTo>
                      <a:lnTo>
                        <a:pt x="1261" y="273"/>
                      </a:lnTo>
                      <a:lnTo>
                        <a:pt x="1283" y="278"/>
                      </a:lnTo>
                      <a:lnTo>
                        <a:pt x="1306" y="284"/>
                      </a:lnTo>
                      <a:lnTo>
                        <a:pt x="1328" y="292"/>
                      </a:lnTo>
                      <a:lnTo>
                        <a:pt x="1350" y="299"/>
                      </a:lnTo>
                      <a:lnTo>
                        <a:pt x="1372" y="308"/>
                      </a:lnTo>
                      <a:lnTo>
                        <a:pt x="1395" y="318"/>
                      </a:lnTo>
                      <a:lnTo>
                        <a:pt x="1419" y="329"/>
                      </a:lnTo>
                      <a:lnTo>
                        <a:pt x="1443" y="341"/>
                      </a:lnTo>
                      <a:lnTo>
                        <a:pt x="1467" y="355"/>
                      </a:lnTo>
                      <a:lnTo>
                        <a:pt x="1491" y="369"/>
                      </a:lnTo>
                      <a:lnTo>
                        <a:pt x="1513" y="385"/>
                      </a:lnTo>
                      <a:lnTo>
                        <a:pt x="1536" y="400"/>
                      </a:lnTo>
                      <a:lnTo>
                        <a:pt x="1558" y="418"/>
                      </a:lnTo>
                      <a:lnTo>
                        <a:pt x="1578" y="435"/>
                      </a:lnTo>
                      <a:lnTo>
                        <a:pt x="1597" y="453"/>
                      </a:lnTo>
                      <a:lnTo>
                        <a:pt x="1615" y="472"/>
                      </a:lnTo>
                      <a:lnTo>
                        <a:pt x="1630" y="491"/>
                      </a:lnTo>
                      <a:lnTo>
                        <a:pt x="1645" y="510"/>
                      </a:lnTo>
                      <a:lnTo>
                        <a:pt x="1656" y="530"/>
                      </a:lnTo>
                      <a:lnTo>
                        <a:pt x="1667" y="550"/>
                      </a:lnTo>
                      <a:lnTo>
                        <a:pt x="1673" y="569"/>
                      </a:lnTo>
                      <a:lnTo>
                        <a:pt x="1678" y="590"/>
                      </a:lnTo>
                      <a:lnTo>
                        <a:pt x="1680" y="611"/>
                      </a:lnTo>
                      <a:lnTo>
                        <a:pt x="1680" y="632"/>
                      </a:lnTo>
                      <a:lnTo>
                        <a:pt x="1677" y="652"/>
                      </a:lnTo>
                      <a:lnTo>
                        <a:pt x="1673" y="674"/>
                      </a:lnTo>
                      <a:lnTo>
                        <a:pt x="1665" y="696"/>
                      </a:lnTo>
                      <a:lnTo>
                        <a:pt x="1656" y="718"/>
                      </a:lnTo>
                      <a:lnTo>
                        <a:pt x="1645" y="740"/>
                      </a:lnTo>
                      <a:lnTo>
                        <a:pt x="1632" y="761"/>
                      </a:lnTo>
                      <a:lnTo>
                        <a:pt x="1617" y="783"/>
                      </a:lnTo>
                      <a:lnTo>
                        <a:pt x="1600" y="806"/>
                      </a:lnTo>
                      <a:lnTo>
                        <a:pt x="1580" y="827"/>
                      </a:lnTo>
                      <a:lnTo>
                        <a:pt x="1558" y="848"/>
                      </a:lnTo>
                      <a:lnTo>
                        <a:pt x="1534" y="869"/>
                      </a:lnTo>
                      <a:lnTo>
                        <a:pt x="1508" y="890"/>
                      </a:lnTo>
                      <a:lnTo>
                        <a:pt x="1478" y="910"/>
                      </a:lnTo>
                      <a:lnTo>
                        <a:pt x="1448" y="928"/>
                      </a:lnTo>
                      <a:lnTo>
                        <a:pt x="1413" y="947"/>
                      </a:lnTo>
                      <a:lnTo>
                        <a:pt x="1378" y="964"/>
                      </a:lnTo>
                      <a:lnTo>
                        <a:pt x="1341" y="979"/>
                      </a:lnTo>
                      <a:lnTo>
                        <a:pt x="1302" y="993"/>
                      </a:lnTo>
                      <a:lnTo>
                        <a:pt x="1263" y="1005"/>
                      </a:lnTo>
                      <a:lnTo>
                        <a:pt x="1224" y="1016"/>
                      </a:lnTo>
                      <a:lnTo>
                        <a:pt x="1183" y="1026"/>
                      </a:lnTo>
                      <a:lnTo>
                        <a:pt x="1142" y="1034"/>
                      </a:lnTo>
                      <a:lnTo>
                        <a:pt x="1104" y="1041"/>
                      </a:lnTo>
                      <a:lnTo>
                        <a:pt x="1063" y="1047"/>
                      </a:lnTo>
                      <a:lnTo>
                        <a:pt x="1022" y="1052"/>
                      </a:lnTo>
                      <a:lnTo>
                        <a:pt x="983" y="1055"/>
                      </a:lnTo>
                      <a:lnTo>
                        <a:pt x="944" y="1058"/>
                      </a:lnTo>
                      <a:lnTo>
                        <a:pt x="907" y="1059"/>
                      </a:lnTo>
                      <a:lnTo>
                        <a:pt x="872" y="1060"/>
                      </a:lnTo>
                      <a:lnTo>
                        <a:pt x="836" y="1060"/>
                      </a:lnTo>
                      <a:lnTo>
                        <a:pt x="803" y="1060"/>
                      </a:lnTo>
                      <a:lnTo>
                        <a:pt x="770" y="1058"/>
                      </a:lnTo>
                      <a:lnTo>
                        <a:pt x="733" y="1055"/>
                      </a:lnTo>
                      <a:lnTo>
                        <a:pt x="694" y="1051"/>
                      </a:lnTo>
                      <a:lnTo>
                        <a:pt x="653" y="1044"/>
                      </a:lnTo>
                      <a:lnTo>
                        <a:pt x="612" y="1036"/>
                      </a:lnTo>
                      <a:lnTo>
                        <a:pt x="568" y="1028"/>
                      </a:lnTo>
                      <a:lnTo>
                        <a:pt x="525" y="1017"/>
                      </a:lnTo>
                      <a:lnTo>
                        <a:pt x="480" y="1005"/>
                      </a:lnTo>
                      <a:lnTo>
                        <a:pt x="436" y="993"/>
                      </a:lnTo>
                      <a:lnTo>
                        <a:pt x="393" y="977"/>
                      </a:lnTo>
                      <a:lnTo>
                        <a:pt x="351" y="961"/>
                      </a:lnTo>
                      <a:lnTo>
                        <a:pt x="308" y="944"/>
                      </a:lnTo>
                      <a:lnTo>
                        <a:pt x="269" y="924"/>
                      </a:lnTo>
                      <a:lnTo>
                        <a:pt x="232" y="903"/>
                      </a:lnTo>
                      <a:lnTo>
                        <a:pt x="215" y="893"/>
                      </a:lnTo>
                      <a:lnTo>
                        <a:pt x="199" y="882"/>
                      </a:lnTo>
                      <a:lnTo>
                        <a:pt x="182" y="870"/>
                      </a:lnTo>
                      <a:lnTo>
                        <a:pt x="167" y="858"/>
                      </a:lnTo>
                      <a:lnTo>
                        <a:pt x="137" y="834"/>
                      </a:lnTo>
                      <a:lnTo>
                        <a:pt x="113" y="810"/>
                      </a:lnTo>
                      <a:lnTo>
                        <a:pt x="91" y="786"/>
                      </a:lnTo>
                      <a:lnTo>
                        <a:pt x="72" y="762"/>
                      </a:lnTo>
                      <a:lnTo>
                        <a:pt x="56" y="740"/>
                      </a:lnTo>
                      <a:lnTo>
                        <a:pt x="43" y="717"/>
                      </a:lnTo>
                      <a:lnTo>
                        <a:pt x="32" y="694"/>
                      </a:lnTo>
                      <a:lnTo>
                        <a:pt x="22" y="672"/>
                      </a:lnTo>
                      <a:lnTo>
                        <a:pt x="15" y="650"/>
                      </a:lnTo>
                      <a:lnTo>
                        <a:pt x="9" y="630"/>
                      </a:lnTo>
                      <a:lnTo>
                        <a:pt x="6" y="610"/>
                      </a:lnTo>
                      <a:lnTo>
                        <a:pt x="4" y="590"/>
                      </a:lnTo>
                      <a:lnTo>
                        <a:pt x="0" y="554"/>
                      </a:lnTo>
                      <a:lnTo>
                        <a:pt x="0" y="521"/>
                      </a:lnTo>
                      <a:lnTo>
                        <a:pt x="0" y="504"/>
                      </a:lnTo>
                      <a:lnTo>
                        <a:pt x="2" y="488"/>
                      </a:lnTo>
                      <a:lnTo>
                        <a:pt x="4" y="470"/>
                      </a:lnTo>
                      <a:lnTo>
                        <a:pt x="8" y="451"/>
                      </a:lnTo>
                      <a:lnTo>
                        <a:pt x="13" y="432"/>
                      </a:lnTo>
                      <a:lnTo>
                        <a:pt x="19" y="413"/>
                      </a:lnTo>
                      <a:lnTo>
                        <a:pt x="28" y="392"/>
                      </a:lnTo>
                      <a:lnTo>
                        <a:pt x="37" y="372"/>
                      </a:lnTo>
                      <a:lnTo>
                        <a:pt x="48" y="352"/>
                      </a:lnTo>
                      <a:lnTo>
                        <a:pt x="61" y="330"/>
                      </a:lnTo>
                      <a:lnTo>
                        <a:pt x="76" y="309"/>
                      </a:lnTo>
                      <a:lnTo>
                        <a:pt x="95" y="288"/>
                      </a:lnTo>
                      <a:lnTo>
                        <a:pt x="115" y="268"/>
                      </a:lnTo>
                      <a:lnTo>
                        <a:pt x="137" y="247"/>
                      </a:lnTo>
                      <a:lnTo>
                        <a:pt x="161" y="226"/>
                      </a:lnTo>
                      <a:lnTo>
                        <a:pt x="189" y="205"/>
                      </a:lnTo>
                      <a:lnTo>
                        <a:pt x="217" y="186"/>
                      </a:lnTo>
                      <a:lnTo>
                        <a:pt x="247" y="168"/>
                      </a:lnTo>
                      <a:lnTo>
                        <a:pt x="278" y="152"/>
                      </a:lnTo>
                      <a:lnTo>
                        <a:pt x="310" y="136"/>
                      </a:lnTo>
                      <a:lnTo>
                        <a:pt x="341" y="121"/>
                      </a:lnTo>
                      <a:lnTo>
                        <a:pt x="375" y="109"/>
                      </a:lnTo>
                      <a:lnTo>
                        <a:pt x="408" y="97"/>
                      </a:lnTo>
                      <a:lnTo>
                        <a:pt x="443" y="85"/>
                      </a:lnTo>
                      <a:lnTo>
                        <a:pt x="480" y="75"/>
                      </a:lnTo>
                      <a:lnTo>
                        <a:pt x="518" y="65"/>
                      </a:lnTo>
                      <a:lnTo>
                        <a:pt x="555" y="57"/>
                      </a:lnTo>
                      <a:lnTo>
                        <a:pt x="594" y="48"/>
                      </a:lnTo>
                      <a:lnTo>
                        <a:pt x="675" y="32"/>
                      </a:lnTo>
                      <a:lnTo>
                        <a:pt x="760" y="18"/>
                      </a:lnTo>
                      <a:lnTo>
                        <a:pt x="805" y="10"/>
                      </a:lnTo>
                      <a:lnTo>
                        <a:pt x="849" y="6"/>
                      </a:lnTo>
                      <a:lnTo>
                        <a:pt x="894" y="3"/>
                      </a:lnTo>
                      <a:lnTo>
                        <a:pt x="940" y="1"/>
                      </a:lnTo>
                      <a:lnTo>
                        <a:pt x="987" y="0"/>
                      </a:lnTo>
                      <a:lnTo>
                        <a:pt x="1031" y="0"/>
                      </a:lnTo>
                      <a:lnTo>
                        <a:pt x="1076" y="2"/>
                      </a:lnTo>
                      <a:lnTo>
                        <a:pt x="1120" y="4"/>
                      </a:lnTo>
                      <a:lnTo>
                        <a:pt x="1163" y="7"/>
                      </a:lnTo>
                      <a:lnTo>
                        <a:pt x="1204" y="10"/>
                      </a:lnTo>
                      <a:lnTo>
                        <a:pt x="1243" y="15"/>
                      </a:lnTo>
                      <a:lnTo>
                        <a:pt x="1280" y="20"/>
                      </a:lnTo>
                      <a:lnTo>
                        <a:pt x="1348" y="29"/>
                      </a:lnTo>
                      <a:lnTo>
                        <a:pt x="1404" y="38"/>
                      </a:lnTo>
                      <a:lnTo>
                        <a:pt x="1430" y="44"/>
                      </a:lnTo>
                      <a:lnTo>
                        <a:pt x="1454" y="49"/>
                      </a:lnTo>
                      <a:lnTo>
                        <a:pt x="1480" y="55"/>
                      </a:lnTo>
                      <a:lnTo>
                        <a:pt x="1504" y="62"/>
                      </a:lnTo>
                      <a:lnTo>
                        <a:pt x="1528" y="70"/>
                      </a:lnTo>
                      <a:lnTo>
                        <a:pt x="1552" y="78"/>
                      </a:lnTo>
                      <a:lnTo>
                        <a:pt x="1576" y="86"/>
                      </a:lnTo>
                      <a:lnTo>
                        <a:pt x="1600" y="96"/>
                      </a:lnTo>
                      <a:lnTo>
                        <a:pt x="1623" y="105"/>
                      </a:lnTo>
                      <a:lnTo>
                        <a:pt x="1647" y="114"/>
                      </a:lnTo>
                      <a:lnTo>
                        <a:pt x="1667" y="125"/>
                      </a:lnTo>
                      <a:lnTo>
                        <a:pt x="1689" y="136"/>
                      </a:lnTo>
                      <a:lnTo>
                        <a:pt x="1730" y="159"/>
                      </a:lnTo>
                      <a:lnTo>
                        <a:pt x="1767" y="183"/>
                      </a:lnTo>
                      <a:lnTo>
                        <a:pt x="1803" y="206"/>
                      </a:lnTo>
                      <a:lnTo>
                        <a:pt x="1838" y="229"/>
                      </a:lnTo>
                      <a:lnTo>
                        <a:pt x="1853" y="242"/>
                      </a:lnTo>
                      <a:lnTo>
                        <a:pt x="1868" y="254"/>
                      </a:lnTo>
                      <a:lnTo>
                        <a:pt x="1882" y="267"/>
                      </a:lnTo>
                      <a:lnTo>
                        <a:pt x="1897" y="280"/>
                      </a:lnTo>
                      <a:lnTo>
                        <a:pt x="1910" y="295"/>
                      </a:lnTo>
                      <a:lnTo>
                        <a:pt x="1921" y="310"/>
                      </a:lnTo>
                      <a:lnTo>
                        <a:pt x="1934" y="327"/>
                      </a:lnTo>
                      <a:lnTo>
                        <a:pt x="1944" y="343"/>
                      </a:lnTo>
                      <a:lnTo>
                        <a:pt x="1955" y="363"/>
                      </a:lnTo>
                      <a:lnTo>
                        <a:pt x="1962" y="383"/>
                      </a:lnTo>
                      <a:lnTo>
                        <a:pt x="1970" y="405"/>
                      </a:lnTo>
                      <a:lnTo>
                        <a:pt x="1977" y="428"/>
                      </a:lnTo>
                      <a:lnTo>
                        <a:pt x="1988" y="473"/>
                      </a:lnTo>
                      <a:lnTo>
                        <a:pt x="1997" y="509"/>
                      </a:lnTo>
                      <a:lnTo>
                        <a:pt x="2005" y="542"/>
                      </a:lnTo>
                      <a:lnTo>
                        <a:pt x="2010" y="573"/>
                      </a:lnTo>
                      <a:lnTo>
                        <a:pt x="2012" y="603"/>
                      </a:lnTo>
                      <a:lnTo>
                        <a:pt x="2012" y="635"/>
                      </a:lnTo>
                      <a:lnTo>
                        <a:pt x="2007" y="671"/>
                      </a:lnTo>
                      <a:lnTo>
                        <a:pt x="1999" y="716"/>
                      </a:lnTo>
                      <a:lnTo>
                        <a:pt x="1990" y="760"/>
                      </a:lnTo>
                      <a:lnTo>
                        <a:pt x="1979" y="799"/>
                      </a:lnTo>
                      <a:lnTo>
                        <a:pt x="1973" y="817"/>
                      </a:lnTo>
                      <a:lnTo>
                        <a:pt x="1966" y="835"/>
                      </a:lnTo>
                      <a:lnTo>
                        <a:pt x="1958" y="852"/>
                      </a:lnTo>
                      <a:lnTo>
                        <a:pt x="1949" y="868"/>
                      </a:lnTo>
                      <a:lnTo>
                        <a:pt x="1940" y="885"/>
                      </a:lnTo>
                      <a:lnTo>
                        <a:pt x="1929" y="901"/>
                      </a:lnTo>
                      <a:lnTo>
                        <a:pt x="1918" y="918"/>
                      </a:lnTo>
                      <a:lnTo>
                        <a:pt x="1903" y="936"/>
                      </a:lnTo>
                      <a:lnTo>
                        <a:pt x="1871" y="973"/>
                      </a:lnTo>
                      <a:lnTo>
                        <a:pt x="1830" y="1014"/>
                      </a:lnTo>
                      <a:lnTo>
                        <a:pt x="1808" y="1037"/>
                      </a:lnTo>
                      <a:lnTo>
                        <a:pt x="1784" y="1059"/>
                      </a:lnTo>
                      <a:lnTo>
                        <a:pt x="1760" y="1080"/>
                      </a:lnTo>
                      <a:lnTo>
                        <a:pt x="1734" y="1101"/>
                      </a:lnTo>
                      <a:lnTo>
                        <a:pt x="1708" y="1121"/>
                      </a:lnTo>
                      <a:lnTo>
                        <a:pt x="1682" y="1142"/>
                      </a:lnTo>
                      <a:lnTo>
                        <a:pt x="1654" y="1161"/>
                      </a:lnTo>
                      <a:lnTo>
                        <a:pt x="1625" y="1179"/>
                      </a:lnTo>
                      <a:lnTo>
                        <a:pt x="1595" y="1198"/>
                      </a:lnTo>
                      <a:lnTo>
                        <a:pt x="1565" y="1215"/>
                      </a:lnTo>
                      <a:lnTo>
                        <a:pt x="1536" y="1231"/>
                      </a:lnTo>
                      <a:lnTo>
                        <a:pt x="1504" y="1247"/>
                      </a:lnTo>
                      <a:lnTo>
                        <a:pt x="1473" y="1261"/>
                      </a:lnTo>
                      <a:lnTo>
                        <a:pt x="1441" y="1275"/>
                      </a:lnTo>
                      <a:lnTo>
                        <a:pt x="1409" y="1287"/>
                      </a:lnTo>
                      <a:lnTo>
                        <a:pt x="1376" y="1297"/>
                      </a:lnTo>
                      <a:lnTo>
                        <a:pt x="1309" y="1319"/>
                      </a:lnTo>
                      <a:lnTo>
                        <a:pt x="1237" y="1339"/>
                      </a:lnTo>
                      <a:lnTo>
                        <a:pt x="1198" y="1349"/>
                      </a:lnTo>
                      <a:lnTo>
                        <a:pt x="1159" y="1359"/>
                      </a:lnTo>
                      <a:lnTo>
                        <a:pt x="1116" y="1368"/>
                      </a:lnTo>
                      <a:lnTo>
                        <a:pt x="1072" y="1377"/>
                      </a:lnTo>
                      <a:lnTo>
                        <a:pt x="1026" y="1386"/>
                      </a:lnTo>
                      <a:lnTo>
                        <a:pt x="976" y="1394"/>
                      </a:lnTo>
                      <a:lnTo>
                        <a:pt x="924" y="1402"/>
                      </a:lnTo>
                      <a:lnTo>
                        <a:pt x="868" y="1409"/>
                      </a:lnTo>
                      <a:lnTo>
                        <a:pt x="809" y="1417"/>
                      </a:lnTo>
                      <a:lnTo>
                        <a:pt x="746" y="1424"/>
                      </a:lnTo>
                      <a:lnTo>
                        <a:pt x="679" y="1429"/>
                      </a:lnTo>
                      <a:lnTo>
                        <a:pt x="607" y="1435"/>
                      </a:lnTo>
                      <a:lnTo>
                        <a:pt x="538" y="1440"/>
                      </a:lnTo>
                      <a:lnTo>
                        <a:pt x="477" y="1442"/>
                      </a:lnTo>
                      <a:lnTo>
                        <a:pt x="423" y="1443"/>
                      </a:lnTo>
                      <a:lnTo>
                        <a:pt x="375" y="1442"/>
                      </a:lnTo>
                      <a:lnTo>
                        <a:pt x="332" y="1440"/>
                      </a:lnTo>
                      <a:lnTo>
                        <a:pt x="295" y="1436"/>
                      </a:lnTo>
                      <a:lnTo>
                        <a:pt x="265" y="1432"/>
                      </a:lnTo>
                      <a:lnTo>
                        <a:pt x="239" y="1428"/>
                      </a:lnTo>
                      <a:lnTo>
                        <a:pt x="217" y="1423"/>
                      </a:lnTo>
                      <a:lnTo>
                        <a:pt x="200" y="1419"/>
                      </a:lnTo>
                      <a:lnTo>
                        <a:pt x="186" y="1414"/>
                      </a:lnTo>
                      <a:lnTo>
                        <a:pt x="176" y="1409"/>
                      </a:lnTo>
                      <a:lnTo>
                        <a:pt x="165" y="1402"/>
                      </a:lnTo>
                      <a:lnTo>
                        <a:pt x="161" y="1399"/>
                      </a:lnTo>
                      <a:lnTo>
                        <a:pt x="160" y="1397"/>
                      </a:lnTo>
                      <a:lnTo>
                        <a:pt x="158" y="1389"/>
                      </a:lnTo>
                      <a:lnTo>
                        <a:pt x="156" y="1377"/>
                      </a:lnTo>
                      <a:lnTo>
                        <a:pt x="156" y="1361"/>
                      </a:lnTo>
                      <a:lnTo>
                        <a:pt x="156" y="1350"/>
                      </a:lnTo>
                      <a:lnTo>
                        <a:pt x="160" y="1340"/>
                      </a:lnTo>
                      <a:lnTo>
                        <a:pt x="161" y="1329"/>
                      </a:lnTo>
                      <a:lnTo>
                        <a:pt x="167" y="1317"/>
                      </a:lnTo>
                      <a:lnTo>
                        <a:pt x="174" y="1304"/>
                      </a:lnTo>
                      <a:lnTo>
                        <a:pt x="184" y="1291"/>
                      </a:lnTo>
                      <a:lnTo>
                        <a:pt x="195" y="1277"/>
                      </a:lnTo>
                      <a:lnTo>
                        <a:pt x="208" y="1262"/>
                      </a:lnTo>
                      <a:lnTo>
                        <a:pt x="234" y="1234"/>
                      </a:lnTo>
                      <a:lnTo>
                        <a:pt x="254" y="1209"/>
                      </a:lnTo>
                      <a:lnTo>
                        <a:pt x="271" y="1188"/>
                      </a:lnTo>
                      <a:lnTo>
                        <a:pt x="282" y="1169"/>
                      </a:lnTo>
                      <a:lnTo>
                        <a:pt x="289" y="1154"/>
                      </a:lnTo>
                      <a:lnTo>
                        <a:pt x="293" y="1144"/>
                      </a:lnTo>
                      <a:lnTo>
                        <a:pt x="297" y="1137"/>
                      </a:lnTo>
                      <a:lnTo>
                        <a:pt x="297" y="1135"/>
                      </a:lnTo>
                      <a:lnTo>
                        <a:pt x="306" y="1138"/>
                      </a:lnTo>
                      <a:lnTo>
                        <a:pt x="336" y="1144"/>
                      </a:lnTo>
                      <a:lnTo>
                        <a:pt x="380" y="1154"/>
                      </a:lnTo>
                      <a:lnTo>
                        <a:pt x="436" y="1166"/>
                      </a:lnTo>
                      <a:lnTo>
                        <a:pt x="469" y="1172"/>
                      </a:lnTo>
                      <a:lnTo>
                        <a:pt x="503" y="1177"/>
                      </a:lnTo>
                      <a:lnTo>
                        <a:pt x="540" y="1183"/>
                      </a:lnTo>
                      <a:lnTo>
                        <a:pt x="577" y="1189"/>
                      </a:lnTo>
                      <a:lnTo>
                        <a:pt x="616" y="1193"/>
                      </a:lnTo>
                      <a:lnTo>
                        <a:pt x="655" y="1197"/>
                      </a:lnTo>
                      <a:lnTo>
                        <a:pt x="694" y="1199"/>
                      </a:lnTo>
                      <a:lnTo>
                        <a:pt x="733" y="1201"/>
                      </a:lnTo>
                      <a:lnTo>
                        <a:pt x="811" y="1203"/>
                      </a:lnTo>
                      <a:lnTo>
                        <a:pt x="887" y="1203"/>
                      </a:lnTo>
                      <a:lnTo>
                        <a:pt x="961" y="1202"/>
                      </a:lnTo>
                      <a:lnTo>
                        <a:pt x="1033" y="1199"/>
                      </a:lnTo>
                      <a:lnTo>
                        <a:pt x="1068" y="1197"/>
                      </a:lnTo>
                      <a:lnTo>
                        <a:pt x="1104" y="1194"/>
                      </a:lnTo>
                      <a:lnTo>
                        <a:pt x="1137" y="1191"/>
                      </a:lnTo>
                      <a:lnTo>
                        <a:pt x="1170" y="1187"/>
                      </a:lnTo>
                      <a:lnTo>
                        <a:pt x="1202" y="1181"/>
                      </a:lnTo>
                      <a:lnTo>
                        <a:pt x="1233" y="1175"/>
                      </a:lnTo>
                      <a:lnTo>
                        <a:pt x="1265" y="1168"/>
                      </a:lnTo>
                      <a:lnTo>
                        <a:pt x="1295" y="1161"/>
                      </a:lnTo>
                      <a:lnTo>
                        <a:pt x="1352" y="1143"/>
                      </a:lnTo>
                      <a:lnTo>
                        <a:pt x="1409" y="1124"/>
                      </a:lnTo>
                      <a:lnTo>
                        <a:pt x="1439" y="1114"/>
                      </a:lnTo>
                      <a:lnTo>
                        <a:pt x="1467" y="1104"/>
                      </a:lnTo>
                      <a:lnTo>
                        <a:pt x="1495" y="1092"/>
                      </a:lnTo>
                      <a:lnTo>
                        <a:pt x="1523" y="1081"/>
                      </a:lnTo>
                      <a:lnTo>
                        <a:pt x="1549" y="1068"/>
                      </a:lnTo>
                      <a:lnTo>
                        <a:pt x="1575" y="1056"/>
                      </a:lnTo>
                      <a:lnTo>
                        <a:pt x="1599" y="1043"/>
                      </a:lnTo>
                      <a:lnTo>
                        <a:pt x="1623" y="1029"/>
                      </a:lnTo>
                      <a:lnTo>
                        <a:pt x="1645" y="1015"/>
                      </a:lnTo>
                      <a:lnTo>
                        <a:pt x="1667" y="1001"/>
                      </a:lnTo>
                      <a:lnTo>
                        <a:pt x="1688" y="985"/>
                      </a:lnTo>
                      <a:lnTo>
                        <a:pt x="1708" y="970"/>
                      </a:lnTo>
                      <a:lnTo>
                        <a:pt x="1727" y="953"/>
                      </a:lnTo>
                      <a:lnTo>
                        <a:pt x="1743" y="936"/>
                      </a:lnTo>
                      <a:lnTo>
                        <a:pt x="1762" y="917"/>
                      </a:lnTo>
                      <a:lnTo>
                        <a:pt x="1779" y="897"/>
                      </a:lnTo>
                      <a:lnTo>
                        <a:pt x="1795" y="877"/>
                      </a:lnTo>
                      <a:lnTo>
                        <a:pt x="1810" y="856"/>
                      </a:lnTo>
                      <a:lnTo>
                        <a:pt x="1825" y="835"/>
                      </a:lnTo>
                      <a:lnTo>
                        <a:pt x="1840" y="812"/>
                      </a:lnTo>
                      <a:lnTo>
                        <a:pt x="1851" y="790"/>
                      </a:lnTo>
                      <a:lnTo>
                        <a:pt x="1862" y="769"/>
                      </a:lnTo>
                      <a:lnTo>
                        <a:pt x="1873" y="746"/>
                      </a:lnTo>
                      <a:lnTo>
                        <a:pt x="1880" y="724"/>
                      </a:lnTo>
                      <a:lnTo>
                        <a:pt x="1888" y="701"/>
                      </a:lnTo>
                      <a:lnTo>
                        <a:pt x="1892" y="680"/>
                      </a:lnTo>
                      <a:lnTo>
                        <a:pt x="1895" y="659"/>
                      </a:lnTo>
                      <a:lnTo>
                        <a:pt x="1897" y="639"/>
                      </a:lnTo>
                      <a:lnTo>
                        <a:pt x="1895" y="618"/>
                      </a:lnTo>
                      <a:lnTo>
                        <a:pt x="1893" y="596"/>
                      </a:lnTo>
                      <a:lnTo>
                        <a:pt x="1892" y="574"/>
                      </a:lnTo>
                      <a:lnTo>
                        <a:pt x="1888" y="551"/>
                      </a:lnTo>
                      <a:lnTo>
                        <a:pt x="1882" y="528"/>
                      </a:lnTo>
                      <a:lnTo>
                        <a:pt x="1877" y="504"/>
                      </a:lnTo>
                      <a:lnTo>
                        <a:pt x="1869" y="480"/>
                      </a:lnTo>
                      <a:lnTo>
                        <a:pt x="1862" y="457"/>
                      </a:lnTo>
                      <a:lnTo>
                        <a:pt x="1853" y="435"/>
                      </a:lnTo>
                      <a:lnTo>
                        <a:pt x="1843" y="413"/>
                      </a:lnTo>
                      <a:lnTo>
                        <a:pt x="1830" y="391"/>
                      </a:lnTo>
                      <a:lnTo>
                        <a:pt x="1819" y="371"/>
                      </a:lnTo>
                      <a:lnTo>
                        <a:pt x="1804" y="353"/>
                      </a:lnTo>
                      <a:lnTo>
                        <a:pt x="1790" y="335"/>
                      </a:lnTo>
                      <a:lnTo>
                        <a:pt x="1775" y="320"/>
                      </a:lnTo>
                      <a:lnTo>
                        <a:pt x="1758" y="305"/>
                      </a:lnTo>
                      <a:lnTo>
                        <a:pt x="1721" y="279"/>
                      </a:lnTo>
                      <a:lnTo>
                        <a:pt x="1684" y="252"/>
                      </a:lnTo>
                      <a:lnTo>
                        <a:pt x="1643" y="226"/>
                      </a:lnTo>
                      <a:lnTo>
                        <a:pt x="1600" y="200"/>
                      </a:lnTo>
                      <a:lnTo>
                        <a:pt x="1578" y="189"/>
                      </a:lnTo>
                      <a:lnTo>
                        <a:pt x="1554" y="176"/>
                      </a:lnTo>
                      <a:lnTo>
                        <a:pt x="1528" y="165"/>
                      </a:lnTo>
                      <a:lnTo>
                        <a:pt x="1500" y="155"/>
                      </a:lnTo>
                      <a:lnTo>
                        <a:pt x="1471" y="144"/>
                      </a:lnTo>
                      <a:lnTo>
                        <a:pt x="1441" y="135"/>
                      </a:lnTo>
                      <a:lnTo>
                        <a:pt x="1408" y="127"/>
                      </a:lnTo>
                      <a:lnTo>
                        <a:pt x="1372" y="119"/>
                      </a:lnTo>
                      <a:lnTo>
                        <a:pt x="1337" y="112"/>
                      </a:lnTo>
                      <a:lnTo>
                        <a:pt x="1302" y="106"/>
                      </a:lnTo>
                      <a:lnTo>
                        <a:pt x="1265" y="101"/>
                      </a:lnTo>
                      <a:lnTo>
                        <a:pt x="1230" y="97"/>
                      </a:lnTo>
                      <a:lnTo>
                        <a:pt x="1194" y="92"/>
                      </a:lnTo>
                      <a:lnTo>
                        <a:pt x="1159" y="89"/>
                      </a:lnTo>
                      <a:lnTo>
                        <a:pt x="1124" y="86"/>
                      </a:lnTo>
                      <a:lnTo>
                        <a:pt x="1087" y="85"/>
                      </a:lnTo>
                      <a:lnTo>
                        <a:pt x="1052" y="84"/>
                      </a:lnTo>
                      <a:lnTo>
                        <a:pt x="1016" y="83"/>
                      </a:lnTo>
                      <a:lnTo>
                        <a:pt x="981" y="84"/>
                      </a:lnTo>
                      <a:lnTo>
                        <a:pt x="946" y="85"/>
                      </a:lnTo>
                      <a:lnTo>
                        <a:pt x="911" y="87"/>
                      </a:lnTo>
                      <a:lnTo>
                        <a:pt x="875" y="89"/>
                      </a:lnTo>
                      <a:lnTo>
                        <a:pt x="840" y="93"/>
                      </a:lnTo>
                      <a:lnTo>
                        <a:pt x="805" y="98"/>
                      </a:lnTo>
                      <a:lnTo>
                        <a:pt x="734" y="107"/>
                      </a:lnTo>
                      <a:lnTo>
                        <a:pt x="664" y="117"/>
                      </a:lnTo>
                      <a:lnTo>
                        <a:pt x="631" y="125"/>
                      </a:lnTo>
                      <a:lnTo>
                        <a:pt x="595" y="133"/>
                      </a:lnTo>
                      <a:lnTo>
                        <a:pt x="562" y="141"/>
                      </a:lnTo>
                      <a:lnTo>
                        <a:pt x="529" y="152"/>
                      </a:lnTo>
                      <a:lnTo>
                        <a:pt x="495" y="162"/>
                      </a:lnTo>
                      <a:lnTo>
                        <a:pt x="462" y="175"/>
                      </a:lnTo>
                      <a:lnTo>
                        <a:pt x="430" y="190"/>
                      </a:lnTo>
                      <a:lnTo>
                        <a:pt x="399" y="205"/>
                      </a:lnTo>
                      <a:lnTo>
                        <a:pt x="367" y="223"/>
                      </a:lnTo>
                      <a:lnTo>
                        <a:pt x="338" y="244"/>
                      </a:lnTo>
                      <a:lnTo>
                        <a:pt x="308" y="266"/>
                      </a:lnTo>
                      <a:lnTo>
                        <a:pt x="280" y="290"/>
                      </a:lnTo>
                      <a:lnTo>
                        <a:pt x="254" y="315"/>
                      </a:lnTo>
                      <a:lnTo>
                        <a:pt x="230" y="340"/>
                      </a:lnTo>
                      <a:lnTo>
                        <a:pt x="212" y="365"/>
                      </a:lnTo>
                      <a:lnTo>
                        <a:pt x="197" y="389"/>
                      </a:lnTo>
                      <a:lnTo>
                        <a:pt x="184" y="413"/>
                      </a:lnTo>
                      <a:lnTo>
                        <a:pt x="174" y="437"/>
                      </a:lnTo>
                      <a:lnTo>
                        <a:pt x="167" y="460"/>
                      </a:lnTo>
                      <a:lnTo>
                        <a:pt x="163" y="482"/>
                      </a:lnTo>
                      <a:lnTo>
                        <a:pt x="160" y="505"/>
                      </a:lnTo>
                      <a:lnTo>
                        <a:pt x="160" y="528"/>
                      </a:lnTo>
                      <a:lnTo>
                        <a:pt x="161" y="551"/>
                      </a:lnTo>
                      <a:lnTo>
                        <a:pt x="165" y="574"/>
                      </a:lnTo>
                      <a:lnTo>
                        <a:pt x="174" y="619"/>
                      </a:lnTo>
                      <a:lnTo>
                        <a:pt x="189" y="665"/>
                      </a:lnTo>
                      <a:lnTo>
                        <a:pt x="197" y="688"/>
                      </a:lnTo>
                      <a:lnTo>
                        <a:pt x="208" y="710"/>
                      </a:lnTo>
                      <a:lnTo>
                        <a:pt x="219" y="731"/>
                      </a:lnTo>
                      <a:lnTo>
                        <a:pt x="234" y="751"/>
                      </a:lnTo>
                      <a:lnTo>
                        <a:pt x="249" y="770"/>
                      </a:lnTo>
                      <a:lnTo>
                        <a:pt x="263" y="787"/>
                      </a:lnTo>
                      <a:lnTo>
                        <a:pt x="282" y="805"/>
                      </a:lnTo>
                      <a:lnTo>
                        <a:pt x="301" y="820"/>
                      </a:lnTo>
                      <a:lnTo>
                        <a:pt x="319" y="836"/>
                      </a:lnTo>
                      <a:lnTo>
                        <a:pt x="340" y="850"/>
                      </a:lnTo>
                      <a:lnTo>
                        <a:pt x="360" y="864"/>
                      </a:lnTo>
                      <a:lnTo>
                        <a:pt x="380" y="876"/>
                      </a:lnTo>
                      <a:lnTo>
                        <a:pt x="403" y="888"/>
                      </a:lnTo>
                      <a:lnTo>
                        <a:pt x="425" y="899"/>
                      </a:lnTo>
                      <a:lnTo>
                        <a:pt x="447" y="910"/>
                      </a:lnTo>
                      <a:lnTo>
                        <a:pt x="467" y="919"/>
                      </a:lnTo>
                      <a:lnTo>
                        <a:pt x="508" y="935"/>
                      </a:lnTo>
                      <a:lnTo>
                        <a:pt x="543" y="948"/>
                      </a:lnTo>
                      <a:lnTo>
                        <a:pt x="560" y="953"/>
                      </a:lnTo>
                      <a:lnTo>
                        <a:pt x="577" y="957"/>
                      </a:lnTo>
                      <a:lnTo>
                        <a:pt x="594" y="961"/>
                      </a:lnTo>
                      <a:lnTo>
                        <a:pt x="610" y="966"/>
                      </a:lnTo>
                      <a:lnTo>
                        <a:pt x="649" y="972"/>
                      </a:lnTo>
                      <a:lnTo>
                        <a:pt x="694" y="978"/>
                      </a:lnTo>
                      <a:lnTo>
                        <a:pt x="747" y="983"/>
                      </a:lnTo>
                      <a:lnTo>
                        <a:pt x="814" y="989"/>
                      </a:lnTo>
                      <a:lnTo>
                        <a:pt x="851" y="993"/>
                      </a:lnTo>
                      <a:lnTo>
                        <a:pt x="887" y="995"/>
                      </a:lnTo>
                      <a:lnTo>
                        <a:pt x="920" y="997"/>
                      </a:lnTo>
                      <a:lnTo>
                        <a:pt x="951" y="997"/>
                      </a:lnTo>
                      <a:lnTo>
                        <a:pt x="983" y="997"/>
                      </a:lnTo>
                      <a:lnTo>
                        <a:pt x="1013" y="996"/>
                      </a:lnTo>
                      <a:lnTo>
                        <a:pt x="1042" y="994"/>
                      </a:lnTo>
                      <a:lnTo>
                        <a:pt x="1070" y="992"/>
                      </a:lnTo>
                      <a:lnTo>
                        <a:pt x="1098" y="988"/>
                      </a:lnTo>
                      <a:lnTo>
                        <a:pt x="1126" y="984"/>
                      </a:lnTo>
                      <a:lnTo>
                        <a:pt x="1152" y="980"/>
                      </a:lnTo>
                      <a:lnTo>
                        <a:pt x="1178" y="975"/>
                      </a:lnTo>
                      <a:lnTo>
                        <a:pt x="1202" y="969"/>
                      </a:lnTo>
                      <a:lnTo>
                        <a:pt x="1228" y="963"/>
                      </a:lnTo>
                      <a:lnTo>
                        <a:pt x="1252" y="955"/>
                      </a:lnTo>
                      <a:lnTo>
                        <a:pt x="1276" y="948"/>
                      </a:lnTo>
                      <a:lnTo>
                        <a:pt x="1300" y="939"/>
                      </a:lnTo>
                      <a:lnTo>
                        <a:pt x="1324" y="928"/>
                      </a:lnTo>
                      <a:lnTo>
                        <a:pt x="1346" y="917"/>
                      </a:lnTo>
                      <a:lnTo>
                        <a:pt x="1369" y="905"/>
                      </a:lnTo>
                      <a:lnTo>
                        <a:pt x="1391" y="892"/>
                      </a:lnTo>
                      <a:lnTo>
                        <a:pt x="1411" y="880"/>
                      </a:lnTo>
                      <a:lnTo>
                        <a:pt x="1430" y="865"/>
                      </a:lnTo>
                      <a:lnTo>
                        <a:pt x="1448" y="850"/>
                      </a:lnTo>
                      <a:lnTo>
                        <a:pt x="1467" y="836"/>
                      </a:lnTo>
                      <a:lnTo>
                        <a:pt x="1482" y="822"/>
                      </a:lnTo>
                      <a:lnTo>
                        <a:pt x="1497" y="808"/>
                      </a:lnTo>
                      <a:lnTo>
                        <a:pt x="1510" y="793"/>
                      </a:lnTo>
                      <a:lnTo>
                        <a:pt x="1521" y="780"/>
                      </a:lnTo>
                      <a:lnTo>
                        <a:pt x="1530" y="766"/>
                      </a:lnTo>
                      <a:lnTo>
                        <a:pt x="1539" y="754"/>
                      </a:lnTo>
                      <a:lnTo>
                        <a:pt x="1545" y="742"/>
                      </a:lnTo>
                      <a:lnTo>
                        <a:pt x="1552" y="719"/>
                      </a:lnTo>
                      <a:lnTo>
                        <a:pt x="1560" y="696"/>
                      </a:lnTo>
                      <a:lnTo>
                        <a:pt x="1565" y="672"/>
                      </a:lnTo>
                      <a:lnTo>
                        <a:pt x="1569" y="647"/>
                      </a:lnTo>
                      <a:lnTo>
                        <a:pt x="1571" y="622"/>
                      </a:lnTo>
                      <a:lnTo>
                        <a:pt x="1567" y="596"/>
                      </a:lnTo>
                      <a:lnTo>
                        <a:pt x="1565" y="584"/>
                      </a:lnTo>
                      <a:lnTo>
                        <a:pt x="1562" y="570"/>
                      </a:lnTo>
                      <a:lnTo>
                        <a:pt x="1556" y="556"/>
                      </a:lnTo>
                      <a:lnTo>
                        <a:pt x="1550" y="542"/>
                      </a:lnTo>
                      <a:lnTo>
                        <a:pt x="1541" y="528"/>
                      </a:lnTo>
                      <a:lnTo>
                        <a:pt x="1528" y="512"/>
                      </a:lnTo>
                      <a:lnTo>
                        <a:pt x="1513" y="497"/>
                      </a:lnTo>
                      <a:lnTo>
                        <a:pt x="1495" y="480"/>
                      </a:lnTo>
                      <a:lnTo>
                        <a:pt x="1473" y="465"/>
                      </a:lnTo>
                      <a:lnTo>
                        <a:pt x="1448" y="449"/>
                      </a:lnTo>
                      <a:lnTo>
                        <a:pt x="1424" y="434"/>
                      </a:lnTo>
                      <a:lnTo>
                        <a:pt x="1397" y="418"/>
                      </a:lnTo>
                      <a:lnTo>
                        <a:pt x="1369" y="404"/>
                      </a:lnTo>
                      <a:lnTo>
                        <a:pt x="1339" y="391"/>
                      </a:lnTo>
                      <a:lnTo>
                        <a:pt x="1309" y="379"/>
                      </a:lnTo>
                      <a:lnTo>
                        <a:pt x="1280" y="368"/>
                      </a:lnTo>
                      <a:lnTo>
                        <a:pt x="1250" y="359"/>
                      </a:lnTo>
                      <a:lnTo>
                        <a:pt x="1220" y="352"/>
                      </a:lnTo>
                      <a:lnTo>
                        <a:pt x="1193" y="345"/>
                      </a:lnTo>
                      <a:lnTo>
                        <a:pt x="1165" y="342"/>
                      </a:lnTo>
                      <a:lnTo>
                        <a:pt x="1139" y="340"/>
                      </a:lnTo>
                      <a:lnTo>
                        <a:pt x="1113" y="339"/>
                      </a:lnTo>
                      <a:lnTo>
                        <a:pt x="1087" y="338"/>
                      </a:lnTo>
                      <a:lnTo>
                        <a:pt x="1059" y="338"/>
                      </a:lnTo>
                      <a:lnTo>
                        <a:pt x="1033" y="338"/>
                      </a:lnTo>
                      <a:lnTo>
                        <a:pt x="1007" y="338"/>
                      </a:lnTo>
                      <a:lnTo>
                        <a:pt x="981" y="340"/>
                      </a:lnTo>
                      <a:lnTo>
                        <a:pt x="955" y="342"/>
                      </a:lnTo>
                      <a:lnTo>
                        <a:pt x="929" y="345"/>
                      </a:lnTo>
                      <a:lnTo>
                        <a:pt x="903" y="349"/>
                      </a:lnTo>
                      <a:lnTo>
                        <a:pt x="879" y="353"/>
                      </a:lnTo>
                      <a:lnTo>
                        <a:pt x="853" y="358"/>
                      </a:lnTo>
                      <a:lnTo>
                        <a:pt x="829" y="364"/>
                      </a:lnTo>
                      <a:lnTo>
                        <a:pt x="805" y="370"/>
                      </a:lnTo>
                      <a:lnTo>
                        <a:pt x="783" y="379"/>
                      </a:lnTo>
                      <a:lnTo>
                        <a:pt x="760" y="387"/>
                      </a:lnTo>
                      <a:lnTo>
                        <a:pt x="738" y="396"/>
                      </a:lnTo>
                      <a:lnTo>
                        <a:pt x="718" y="407"/>
                      </a:lnTo>
                      <a:lnTo>
                        <a:pt x="699" y="418"/>
                      </a:lnTo>
                      <a:lnTo>
                        <a:pt x="679" y="429"/>
                      </a:lnTo>
                      <a:lnTo>
                        <a:pt x="662" y="442"/>
                      </a:lnTo>
                      <a:lnTo>
                        <a:pt x="645" y="455"/>
                      </a:lnTo>
                      <a:lnTo>
                        <a:pt x="631" y="469"/>
                      </a:lnTo>
                      <a:lnTo>
                        <a:pt x="618" y="484"/>
                      </a:lnTo>
                      <a:lnTo>
                        <a:pt x="607" y="500"/>
                      </a:lnTo>
                      <a:lnTo>
                        <a:pt x="597" y="517"/>
                      </a:lnTo>
                      <a:lnTo>
                        <a:pt x="590" y="534"/>
                      </a:lnTo>
                      <a:lnTo>
                        <a:pt x="586" y="552"/>
                      </a:lnTo>
                      <a:lnTo>
                        <a:pt x="582" y="572"/>
                      </a:lnTo>
                      <a:lnTo>
                        <a:pt x="582" y="592"/>
                      </a:lnTo>
                      <a:lnTo>
                        <a:pt x="586" y="613"/>
                      </a:lnTo>
                      <a:lnTo>
                        <a:pt x="592" y="636"/>
                      </a:lnTo>
                      <a:lnTo>
                        <a:pt x="601" y="658"/>
                      </a:lnTo>
                      <a:lnTo>
                        <a:pt x="610" y="676"/>
                      </a:lnTo>
                      <a:lnTo>
                        <a:pt x="621" y="694"/>
                      </a:lnTo>
                      <a:lnTo>
                        <a:pt x="634" y="708"/>
                      </a:lnTo>
                      <a:lnTo>
                        <a:pt x="649" y="722"/>
                      </a:lnTo>
                      <a:lnTo>
                        <a:pt x="664" y="732"/>
                      </a:lnTo>
                      <a:lnTo>
                        <a:pt x="681" y="743"/>
                      </a:lnTo>
                      <a:lnTo>
                        <a:pt x="697" y="750"/>
                      </a:lnTo>
                      <a:lnTo>
                        <a:pt x="716" y="757"/>
                      </a:lnTo>
                      <a:lnTo>
                        <a:pt x="733" y="762"/>
                      </a:lnTo>
                      <a:lnTo>
                        <a:pt x="751" y="766"/>
                      </a:lnTo>
                      <a:lnTo>
                        <a:pt x="770" y="770"/>
                      </a:lnTo>
                      <a:lnTo>
                        <a:pt x="788" y="772"/>
                      </a:lnTo>
                      <a:lnTo>
                        <a:pt x="809" y="774"/>
                      </a:lnTo>
                      <a:lnTo>
                        <a:pt x="825" y="775"/>
                      </a:lnTo>
                      <a:lnTo>
                        <a:pt x="844" y="776"/>
                      </a:lnTo>
                      <a:lnTo>
                        <a:pt x="861" y="776"/>
                      </a:lnTo>
                      <a:lnTo>
                        <a:pt x="877" y="776"/>
                      </a:lnTo>
                      <a:lnTo>
                        <a:pt x="892" y="776"/>
                      </a:lnTo>
                      <a:lnTo>
                        <a:pt x="909" y="775"/>
                      </a:lnTo>
                      <a:lnTo>
                        <a:pt x="922" y="773"/>
                      </a:lnTo>
                      <a:lnTo>
                        <a:pt x="937" y="771"/>
                      </a:lnTo>
                      <a:lnTo>
                        <a:pt x="950" y="768"/>
                      </a:lnTo>
                      <a:lnTo>
                        <a:pt x="963" y="763"/>
                      </a:lnTo>
                      <a:lnTo>
                        <a:pt x="974" y="759"/>
                      </a:lnTo>
                      <a:lnTo>
                        <a:pt x="985" y="755"/>
                      </a:lnTo>
                      <a:lnTo>
                        <a:pt x="994" y="749"/>
                      </a:lnTo>
                      <a:lnTo>
                        <a:pt x="1003" y="743"/>
                      </a:lnTo>
                      <a:lnTo>
                        <a:pt x="1013" y="735"/>
                      </a:lnTo>
                      <a:lnTo>
                        <a:pt x="1020" y="728"/>
                      </a:lnTo>
                      <a:lnTo>
                        <a:pt x="1027" y="719"/>
                      </a:lnTo>
                      <a:lnTo>
                        <a:pt x="1033" y="709"/>
                      </a:lnTo>
                      <a:lnTo>
                        <a:pt x="1037" y="700"/>
                      </a:lnTo>
                      <a:lnTo>
                        <a:pt x="1037" y="690"/>
                      </a:lnTo>
                      <a:lnTo>
                        <a:pt x="1035" y="681"/>
                      </a:lnTo>
                      <a:lnTo>
                        <a:pt x="1031" y="672"/>
                      </a:lnTo>
                      <a:lnTo>
                        <a:pt x="1026" y="664"/>
                      </a:lnTo>
                      <a:lnTo>
                        <a:pt x="1018" y="656"/>
                      </a:lnTo>
                      <a:lnTo>
                        <a:pt x="1011" y="648"/>
                      </a:lnTo>
                      <a:lnTo>
                        <a:pt x="1002" y="642"/>
                      </a:lnTo>
                      <a:lnTo>
                        <a:pt x="990" y="636"/>
                      </a:lnTo>
                      <a:lnTo>
                        <a:pt x="979" y="632"/>
                      </a:lnTo>
                      <a:lnTo>
                        <a:pt x="968" y="628"/>
                      </a:lnTo>
                      <a:lnTo>
                        <a:pt x="957" y="624"/>
                      </a:lnTo>
                      <a:lnTo>
                        <a:pt x="944" y="623"/>
                      </a:lnTo>
                      <a:lnTo>
                        <a:pt x="935" y="623"/>
                      </a:lnTo>
                      <a:lnTo>
                        <a:pt x="924" y="624"/>
                      </a:lnTo>
                      <a:lnTo>
                        <a:pt x="914" y="628"/>
                      </a:lnTo>
                      <a:lnTo>
                        <a:pt x="905" y="631"/>
                      </a:lnTo>
                      <a:lnTo>
                        <a:pt x="898" y="633"/>
                      </a:lnTo>
                      <a:lnTo>
                        <a:pt x="890" y="633"/>
                      </a:lnTo>
                      <a:lnTo>
                        <a:pt x="883" y="633"/>
                      </a:lnTo>
                      <a:lnTo>
                        <a:pt x="875" y="632"/>
                      </a:lnTo>
                      <a:lnTo>
                        <a:pt x="868" y="630"/>
                      </a:lnTo>
                      <a:lnTo>
                        <a:pt x="862" y="626"/>
                      </a:lnTo>
                      <a:lnTo>
                        <a:pt x="857" y="623"/>
                      </a:lnTo>
                      <a:lnTo>
                        <a:pt x="848" y="617"/>
                      </a:lnTo>
                      <a:lnTo>
                        <a:pt x="840" y="611"/>
                      </a:lnTo>
                      <a:lnTo>
                        <a:pt x="835" y="606"/>
                      </a:lnTo>
                      <a:lnTo>
                        <a:pt x="835" y="604"/>
                      </a:lnTo>
                      <a:close/>
                    </a:path>
                  </a:pathLst>
                </a:custGeom>
                <a:solidFill>
                  <a:srgbClr val="d6c49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" name="CustomShape 261"/>
                <p:cNvSpPr/>
                <p:nvPr/>
              </p:nvSpPr>
              <p:spPr>
                <a:xfrm>
                  <a:off x="7729920" y="1960200"/>
                  <a:ext cx="404640" cy="611280"/>
                </a:xfrm>
                <a:custGeom>
                  <a:avLst/>
                  <a:gdLst/>
                  <a:ahLst/>
                  <a:rect l="l" t="t" r="r" b="b"/>
                  <a:pathLst>
                    <a:path w="1986" h="1411">
                      <a:moveTo>
                        <a:pt x="833" y="592"/>
                      </a:moveTo>
                      <a:lnTo>
                        <a:pt x="833" y="591"/>
                      </a:lnTo>
                      <a:lnTo>
                        <a:pt x="835" y="587"/>
                      </a:lnTo>
                      <a:lnTo>
                        <a:pt x="837" y="581"/>
                      </a:lnTo>
                      <a:lnTo>
                        <a:pt x="842" y="573"/>
                      </a:lnTo>
                      <a:lnTo>
                        <a:pt x="848" y="561"/>
                      </a:lnTo>
                      <a:lnTo>
                        <a:pt x="857" y="548"/>
                      </a:lnTo>
                      <a:lnTo>
                        <a:pt x="872" y="531"/>
                      </a:lnTo>
                      <a:lnTo>
                        <a:pt x="889" y="514"/>
                      </a:lnTo>
                      <a:lnTo>
                        <a:pt x="898" y="504"/>
                      </a:lnTo>
                      <a:lnTo>
                        <a:pt x="909" y="495"/>
                      </a:lnTo>
                      <a:lnTo>
                        <a:pt x="920" y="487"/>
                      </a:lnTo>
                      <a:lnTo>
                        <a:pt x="931" y="479"/>
                      </a:lnTo>
                      <a:lnTo>
                        <a:pt x="944" y="473"/>
                      </a:lnTo>
                      <a:lnTo>
                        <a:pt x="957" y="467"/>
                      </a:lnTo>
                      <a:lnTo>
                        <a:pt x="970" y="462"/>
                      </a:lnTo>
                      <a:lnTo>
                        <a:pt x="983" y="458"/>
                      </a:lnTo>
                      <a:lnTo>
                        <a:pt x="998" y="455"/>
                      </a:lnTo>
                      <a:lnTo>
                        <a:pt x="1013" y="451"/>
                      </a:lnTo>
                      <a:lnTo>
                        <a:pt x="1029" y="450"/>
                      </a:lnTo>
                      <a:lnTo>
                        <a:pt x="1046" y="449"/>
                      </a:lnTo>
                      <a:lnTo>
                        <a:pt x="1063" y="448"/>
                      </a:lnTo>
                      <a:lnTo>
                        <a:pt x="1081" y="449"/>
                      </a:lnTo>
                      <a:lnTo>
                        <a:pt x="1100" y="450"/>
                      </a:lnTo>
                      <a:lnTo>
                        <a:pt x="1118" y="453"/>
                      </a:lnTo>
                      <a:lnTo>
                        <a:pt x="1154" y="459"/>
                      </a:lnTo>
                      <a:lnTo>
                        <a:pt x="1185" y="464"/>
                      </a:lnTo>
                      <a:lnTo>
                        <a:pt x="1198" y="467"/>
                      </a:lnTo>
                      <a:lnTo>
                        <a:pt x="1211" y="470"/>
                      </a:lnTo>
                      <a:lnTo>
                        <a:pt x="1224" y="473"/>
                      </a:lnTo>
                      <a:lnTo>
                        <a:pt x="1235" y="477"/>
                      </a:lnTo>
                      <a:lnTo>
                        <a:pt x="1246" y="483"/>
                      </a:lnTo>
                      <a:lnTo>
                        <a:pt x="1256" y="489"/>
                      </a:lnTo>
                      <a:lnTo>
                        <a:pt x="1267" y="495"/>
                      </a:lnTo>
                      <a:lnTo>
                        <a:pt x="1276" y="502"/>
                      </a:lnTo>
                      <a:lnTo>
                        <a:pt x="1298" y="520"/>
                      </a:lnTo>
                      <a:lnTo>
                        <a:pt x="1321" y="543"/>
                      </a:lnTo>
                      <a:lnTo>
                        <a:pt x="1332" y="555"/>
                      </a:lnTo>
                      <a:lnTo>
                        <a:pt x="1339" y="568"/>
                      </a:lnTo>
                      <a:lnTo>
                        <a:pt x="1345" y="580"/>
                      </a:lnTo>
                      <a:lnTo>
                        <a:pt x="1347" y="593"/>
                      </a:lnTo>
                      <a:lnTo>
                        <a:pt x="1348" y="606"/>
                      </a:lnTo>
                      <a:lnTo>
                        <a:pt x="1348" y="618"/>
                      </a:lnTo>
                      <a:lnTo>
                        <a:pt x="1347" y="631"/>
                      </a:lnTo>
                      <a:lnTo>
                        <a:pt x="1343" y="643"/>
                      </a:lnTo>
                      <a:lnTo>
                        <a:pt x="1337" y="656"/>
                      </a:lnTo>
                      <a:lnTo>
                        <a:pt x="1332" y="667"/>
                      </a:lnTo>
                      <a:lnTo>
                        <a:pt x="1324" y="679"/>
                      </a:lnTo>
                      <a:lnTo>
                        <a:pt x="1317" y="689"/>
                      </a:lnTo>
                      <a:lnTo>
                        <a:pt x="1298" y="710"/>
                      </a:lnTo>
                      <a:lnTo>
                        <a:pt x="1280" y="727"/>
                      </a:lnTo>
                      <a:lnTo>
                        <a:pt x="1259" y="744"/>
                      </a:lnTo>
                      <a:lnTo>
                        <a:pt x="1237" y="761"/>
                      </a:lnTo>
                      <a:lnTo>
                        <a:pt x="1211" y="778"/>
                      </a:lnTo>
                      <a:lnTo>
                        <a:pt x="1182" y="795"/>
                      </a:lnTo>
                      <a:lnTo>
                        <a:pt x="1165" y="802"/>
                      </a:lnTo>
                      <a:lnTo>
                        <a:pt x="1148" y="809"/>
                      </a:lnTo>
                      <a:lnTo>
                        <a:pt x="1128" y="816"/>
                      </a:lnTo>
                      <a:lnTo>
                        <a:pt x="1107" y="823"/>
                      </a:lnTo>
                      <a:lnTo>
                        <a:pt x="1085" y="829"/>
                      </a:lnTo>
                      <a:lnTo>
                        <a:pt x="1061" y="835"/>
                      </a:lnTo>
                      <a:lnTo>
                        <a:pt x="1035" y="839"/>
                      </a:lnTo>
                      <a:lnTo>
                        <a:pt x="1007" y="843"/>
                      </a:lnTo>
                      <a:lnTo>
                        <a:pt x="950" y="851"/>
                      </a:lnTo>
                      <a:lnTo>
                        <a:pt x="892" y="857"/>
                      </a:lnTo>
                      <a:lnTo>
                        <a:pt x="866" y="860"/>
                      </a:lnTo>
                      <a:lnTo>
                        <a:pt x="840" y="861"/>
                      </a:lnTo>
                      <a:lnTo>
                        <a:pt x="814" y="863"/>
                      </a:lnTo>
                      <a:lnTo>
                        <a:pt x="788" y="863"/>
                      </a:lnTo>
                      <a:lnTo>
                        <a:pt x="762" y="863"/>
                      </a:lnTo>
                      <a:lnTo>
                        <a:pt x="738" y="861"/>
                      </a:lnTo>
                      <a:lnTo>
                        <a:pt x="716" y="859"/>
                      </a:lnTo>
                      <a:lnTo>
                        <a:pt x="692" y="856"/>
                      </a:lnTo>
                      <a:lnTo>
                        <a:pt x="670" y="852"/>
                      </a:lnTo>
                      <a:lnTo>
                        <a:pt x="649" y="845"/>
                      </a:lnTo>
                      <a:lnTo>
                        <a:pt x="629" y="838"/>
                      </a:lnTo>
                      <a:lnTo>
                        <a:pt x="609" y="830"/>
                      </a:lnTo>
                      <a:lnTo>
                        <a:pt x="570" y="810"/>
                      </a:lnTo>
                      <a:lnTo>
                        <a:pt x="532" y="788"/>
                      </a:lnTo>
                      <a:lnTo>
                        <a:pt x="514" y="777"/>
                      </a:lnTo>
                      <a:lnTo>
                        <a:pt x="497" y="765"/>
                      </a:lnTo>
                      <a:lnTo>
                        <a:pt x="481" y="752"/>
                      </a:lnTo>
                      <a:lnTo>
                        <a:pt x="466" y="739"/>
                      </a:lnTo>
                      <a:lnTo>
                        <a:pt x="453" y="725"/>
                      </a:lnTo>
                      <a:lnTo>
                        <a:pt x="440" y="711"/>
                      </a:lnTo>
                      <a:lnTo>
                        <a:pt x="429" y="696"/>
                      </a:lnTo>
                      <a:lnTo>
                        <a:pt x="419" y="681"/>
                      </a:lnTo>
                      <a:lnTo>
                        <a:pt x="410" y="665"/>
                      </a:lnTo>
                      <a:lnTo>
                        <a:pt x="405" y="649"/>
                      </a:lnTo>
                      <a:lnTo>
                        <a:pt x="403" y="633"/>
                      </a:lnTo>
                      <a:lnTo>
                        <a:pt x="401" y="615"/>
                      </a:lnTo>
                      <a:lnTo>
                        <a:pt x="401" y="580"/>
                      </a:lnTo>
                      <a:lnTo>
                        <a:pt x="405" y="546"/>
                      </a:lnTo>
                      <a:lnTo>
                        <a:pt x="408" y="528"/>
                      </a:lnTo>
                      <a:lnTo>
                        <a:pt x="412" y="512"/>
                      </a:lnTo>
                      <a:lnTo>
                        <a:pt x="418" y="494"/>
                      </a:lnTo>
                      <a:lnTo>
                        <a:pt x="425" y="477"/>
                      </a:lnTo>
                      <a:lnTo>
                        <a:pt x="432" y="462"/>
                      </a:lnTo>
                      <a:lnTo>
                        <a:pt x="443" y="445"/>
                      </a:lnTo>
                      <a:lnTo>
                        <a:pt x="455" y="430"/>
                      </a:lnTo>
                      <a:lnTo>
                        <a:pt x="469" y="415"/>
                      </a:lnTo>
                      <a:lnTo>
                        <a:pt x="484" y="401"/>
                      </a:lnTo>
                      <a:lnTo>
                        <a:pt x="503" y="386"/>
                      </a:lnTo>
                      <a:lnTo>
                        <a:pt x="523" y="373"/>
                      </a:lnTo>
                      <a:lnTo>
                        <a:pt x="547" y="360"/>
                      </a:lnTo>
                      <a:lnTo>
                        <a:pt x="571" y="348"/>
                      </a:lnTo>
                      <a:lnTo>
                        <a:pt x="596" y="336"/>
                      </a:lnTo>
                      <a:lnTo>
                        <a:pt x="620" y="326"/>
                      </a:lnTo>
                      <a:lnTo>
                        <a:pt x="646" y="316"/>
                      </a:lnTo>
                      <a:lnTo>
                        <a:pt x="672" y="306"/>
                      </a:lnTo>
                      <a:lnTo>
                        <a:pt x="699" y="298"/>
                      </a:lnTo>
                      <a:lnTo>
                        <a:pt x="725" y="290"/>
                      </a:lnTo>
                      <a:lnTo>
                        <a:pt x="753" y="282"/>
                      </a:lnTo>
                      <a:lnTo>
                        <a:pt x="781" y="276"/>
                      </a:lnTo>
                      <a:lnTo>
                        <a:pt x="811" y="271"/>
                      </a:lnTo>
                      <a:lnTo>
                        <a:pt x="840" y="266"/>
                      </a:lnTo>
                      <a:lnTo>
                        <a:pt x="870" y="263"/>
                      </a:lnTo>
                      <a:lnTo>
                        <a:pt x="902" y="260"/>
                      </a:lnTo>
                      <a:lnTo>
                        <a:pt x="933" y="257"/>
                      </a:lnTo>
                      <a:lnTo>
                        <a:pt x="966" y="255"/>
                      </a:lnTo>
                      <a:lnTo>
                        <a:pt x="1000" y="255"/>
                      </a:lnTo>
                      <a:lnTo>
                        <a:pt x="1063" y="255"/>
                      </a:lnTo>
                      <a:lnTo>
                        <a:pt x="1118" y="257"/>
                      </a:lnTo>
                      <a:lnTo>
                        <a:pt x="1144" y="259"/>
                      </a:lnTo>
                      <a:lnTo>
                        <a:pt x="1169" y="261"/>
                      </a:lnTo>
                      <a:lnTo>
                        <a:pt x="1193" y="264"/>
                      </a:lnTo>
                      <a:lnTo>
                        <a:pt x="1215" y="267"/>
                      </a:lnTo>
                      <a:lnTo>
                        <a:pt x="1237" y="271"/>
                      </a:lnTo>
                      <a:lnTo>
                        <a:pt x="1258" y="276"/>
                      </a:lnTo>
                      <a:lnTo>
                        <a:pt x="1280" y="282"/>
                      </a:lnTo>
                      <a:lnTo>
                        <a:pt x="1300" y="289"/>
                      </a:lnTo>
                      <a:lnTo>
                        <a:pt x="1322" y="297"/>
                      </a:lnTo>
                      <a:lnTo>
                        <a:pt x="1345" y="305"/>
                      </a:lnTo>
                      <a:lnTo>
                        <a:pt x="1367" y="316"/>
                      </a:lnTo>
                      <a:lnTo>
                        <a:pt x="1391" y="327"/>
                      </a:lnTo>
                      <a:lnTo>
                        <a:pt x="1415" y="339"/>
                      </a:lnTo>
                      <a:lnTo>
                        <a:pt x="1439" y="353"/>
                      </a:lnTo>
                      <a:lnTo>
                        <a:pt x="1463" y="367"/>
                      </a:lnTo>
                      <a:lnTo>
                        <a:pt x="1486" y="382"/>
                      </a:lnTo>
                      <a:lnTo>
                        <a:pt x="1508" y="397"/>
                      </a:lnTo>
                      <a:lnTo>
                        <a:pt x="1530" y="414"/>
                      </a:lnTo>
                      <a:lnTo>
                        <a:pt x="1551" y="431"/>
                      </a:lnTo>
                      <a:lnTo>
                        <a:pt x="1569" y="448"/>
                      </a:lnTo>
                      <a:lnTo>
                        <a:pt x="1586" y="467"/>
                      </a:lnTo>
                      <a:lnTo>
                        <a:pt x="1602" y="485"/>
                      </a:lnTo>
                      <a:lnTo>
                        <a:pt x="1615" y="503"/>
                      </a:lnTo>
                      <a:lnTo>
                        <a:pt x="1628" y="522"/>
                      </a:lnTo>
                      <a:lnTo>
                        <a:pt x="1638" y="542"/>
                      </a:lnTo>
                      <a:lnTo>
                        <a:pt x="1645" y="560"/>
                      </a:lnTo>
                      <a:lnTo>
                        <a:pt x="1649" y="580"/>
                      </a:lnTo>
                      <a:lnTo>
                        <a:pt x="1651" y="599"/>
                      </a:lnTo>
                      <a:lnTo>
                        <a:pt x="1649" y="618"/>
                      </a:lnTo>
                      <a:lnTo>
                        <a:pt x="1647" y="638"/>
                      </a:lnTo>
                      <a:lnTo>
                        <a:pt x="1641" y="659"/>
                      </a:lnTo>
                      <a:lnTo>
                        <a:pt x="1636" y="680"/>
                      </a:lnTo>
                      <a:lnTo>
                        <a:pt x="1627" y="701"/>
                      </a:lnTo>
                      <a:lnTo>
                        <a:pt x="1617" y="723"/>
                      </a:lnTo>
                      <a:lnTo>
                        <a:pt x="1604" y="745"/>
                      </a:lnTo>
                      <a:lnTo>
                        <a:pt x="1589" y="767"/>
                      </a:lnTo>
                      <a:lnTo>
                        <a:pt x="1573" y="788"/>
                      </a:lnTo>
                      <a:lnTo>
                        <a:pt x="1554" y="810"/>
                      </a:lnTo>
                      <a:lnTo>
                        <a:pt x="1534" y="831"/>
                      </a:lnTo>
                      <a:lnTo>
                        <a:pt x="1510" y="852"/>
                      </a:lnTo>
                      <a:lnTo>
                        <a:pt x="1484" y="872"/>
                      </a:lnTo>
                      <a:lnTo>
                        <a:pt x="1456" y="892"/>
                      </a:lnTo>
                      <a:lnTo>
                        <a:pt x="1424" y="912"/>
                      </a:lnTo>
                      <a:lnTo>
                        <a:pt x="1391" y="930"/>
                      </a:lnTo>
                      <a:lnTo>
                        <a:pt x="1356" y="947"/>
                      </a:lnTo>
                      <a:lnTo>
                        <a:pt x="1319" y="963"/>
                      </a:lnTo>
                      <a:lnTo>
                        <a:pt x="1282" y="976"/>
                      </a:lnTo>
                      <a:lnTo>
                        <a:pt x="1245" y="989"/>
                      </a:lnTo>
                      <a:lnTo>
                        <a:pt x="1206" y="999"/>
                      </a:lnTo>
                      <a:lnTo>
                        <a:pt x="1169" y="1008"/>
                      </a:lnTo>
                      <a:lnTo>
                        <a:pt x="1130" y="1017"/>
                      </a:lnTo>
                      <a:lnTo>
                        <a:pt x="1091" y="1023"/>
                      </a:lnTo>
                      <a:lnTo>
                        <a:pt x="1052" y="1029"/>
                      </a:lnTo>
                      <a:lnTo>
                        <a:pt x="1015" y="1033"/>
                      </a:lnTo>
                      <a:lnTo>
                        <a:pt x="978" y="1036"/>
                      </a:lnTo>
                      <a:lnTo>
                        <a:pt x="940" y="1038"/>
                      </a:lnTo>
                      <a:lnTo>
                        <a:pt x="903" y="1040"/>
                      </a:lnTo>
                      <a:lnTo>
                        <a:pt x="870" y="1040"/>
                      </a:lnTo>
                      <a:lnTo>
                        <a:pt x="835" y="1040"/>
                      </a:lnTo>
                      <a:lnTo>
                        <a:pt x="801" y="1039"/>
                      </a:lnTo>
                      <a:lnTo>
                        <a:pt x="768" y="1037"/>
                      </a:lnTo>
                      <a:lnTo>
                        <a:pt x="733" y="1035"/>
                      </a:lnTo>
                      <a:lnTo>
                        <a:pt x="694" y="1031"/>
                      </a:lnTo>
                      <a:lnTo>
                        <a:pt x="655" y="1025"/>
                      </a:lnTo>
                      <a:lnTo>
                        <a:pt x="612" y="1019"/>
                      </a:lnTo>
                      <a:lnTo>
                        <a:pt x="570" y="1010"/>
                      </a:lnTo>
                      <a:lnTo>
                        <a:pt x="527" y="1000"/>
                      </a:lnTo>
                      <a:lnTo>
                        <a:pt x="482" y="990"/>
                      </a:lnTo>
                      <a:lnTo>
                        <a:pt x="440" y="976"/>
                      </a:lnTo>
                      <a:lnTo>
                        <a:pt x="395" y="963"/>
                      </a:lnTo>
                      <a:lnTo>
                        <a:pt x="353" y="947"/>
                      </a:lnTo>
                      <a:lnTo>
                        <a:pt x="312" y="930"/>
                      </a:lnTo>
                      <a:lnTo>
                        <a:pt x="273" y="910"/>
                      </a:lnTo>
                      <a:lnTo>
                        <a:pt x="234" y="889"/>
                      </a:lnTo>
                      <a:lnTo>
                        <a:pt x="215" y="879"/>
                      </a:lnTo>
                      <a:lnTo>
                        <a:pt x="199" y="867"/>
                      </a:lnTo>
                      <a:lnTo>
                        <a:pt x="182" y="855"/>
                      </a:lnTo>
                      <a:lnTo>
                        <a:pt x="165" y="842"/>
                      </a:lnTo>
                      <a:lnTo>
                        <a:pt x="136" y="817"/>
                      </a:lnTo>
                      <a:lnTo>
                        <a:pt x="110" y="793"/>
                      </a:lnTo>
                      <a:lnTo>
                        <a:pt x="87" y="769"/>
                      </a:lnTo>
                      <a:lnTo>
                        <a:pt x="69" y="746"/>
                      </a:lnTo>
                      <a:lnTo>
                        <a:pt x="52" y="723"/>
                      </a:lnTo>
                      <a:lnTo>
                        <a:pt x="39" y="701"/>
                      </a:lnTo>
                      <a:lnTo>
                        <a:pt x="28" y="680"/>
                      </a:lnTo>
                      <a:lnTo>
                        <a:pt x="21" y="659"/>
                      </a:lnTo>
                      <a:lnTo>
                        <a:pt x="13" y="638"/>
                      </a:lnTo>
                      <a:lnTo>
                        <a:pt x="8" y="618"/>
                      </a:lnTo>
                      <a:lnTo>
                        <a:pt x="6" y="600"/>
                      </a:lnTo>
                      <a:lnTo>
                        <a:pt x="2" y="581"/>
                      </a:lnTo>
                      <a:lnTo>
                        <a:pt x="0" y="546"/>
                      </a:lnTo>
                      <a:lnTo>
                        <a:pt x="0" y="514"/>
                      </a:lnTo>
                      <a:lnTo>
                        <a:pt x="2" y="480"/>
                      </a:lnTo>
                      <a:lnTo>
                        <a:pt x="8" y="445"/>
                      </a:lnTo>
                      <a:lnTo>
                        <a:pt x="13" y="427"/>
                      </a:lnTo>
                      <a:lnTo>
                        <a:pt x="19" y="408"/>
                      </a:lnTo>
                      <a:lnTo>
                        <a:pt x="26" y="388"/>
                      </a:lnTo>
                      <a:lnTo>
                        <a:pt x="36" y="368"/>
                      </a:lnTo>
                      <a:lnTo>
                        <a:pt x="47" y="349"/>
                      </a:lnTo>
                      <a:lnTo>
                        <a:pt x="60" y="328"/>
                      </a:lnTo>
                      <a:lnTo>
                        <a:pt x="76" y="307"/>
                      </a:lnTo>
                      <a:lnTo>
                        <a:pt x="93" y="287"/>
                      </a:lnTo>
                      <a:lnTo>
                        <a:pt x="113" y="266"/>
                      </a:lnTo>
                      <a:lnTo>
                        <a:pt x="138" y="245"/>
                      </a:lnTo>
                      <a:lnTo>
                        <a:pt x="162" y="223"/>
                      </a:lnTo>
                      <a:lnTo>
                        <a:pt x="191" y="203"/>
                      </a:lnTo>
                      <a:lnTo>
                        <a:pt x="221" y="182"/>
                      </a:lnTo>
                      <a:lnTo>
                        <a:pt x="252" y="164"/>
                      </a:lnTo>
                      <a:lnTo>
                        <a:pt x="284" y="147"/>
                      </a:lnTo>
                      <a:lnTo>
                        <a:pt x="317" y="131"/>
                      </a:lnTo>
                      <a:lnTo>
                        <a:pt x="351" y="116"/>
                      </a:lnTo>
                      <a:lnTo>
                        <a:pt x="384" y="104"/>
                      </a:lnTo>
                      <a:lnTo>
                        <a:pt x="419" y="92"/>
                      </a:lnTo>
                      <a:lnTo>
                        <a:pt x="455" y="81"/>
                      </a:lnTo>
                      <a:lnTo>
                        <a:pt x="492" y="71"/>
                      </a:lnTo>
                      <a:lnTo>
                        <a:pt x="529" y="61"/>
                      </a:lnTo>
                      <a:lnTo>
                        <a:pt x="566" y="53"/>
                      </a:lnTo>
                      <a:lnTo>
                        <a:pt x="605" y="45"/>
                      </a:lnTo>
                      <a:lnTo>
                        <a:pt x="685" y="29"/>
                      </a:lnTo>
                      <a:lnTo>
                        <a:pt x="768" y="15"/>
                      </a:lnTo>
                      <a:lnTo>
                        <a:pt x="811" y="10"/>
                      </a:lnTo>
                      <a:lnTo>
                        <a:pt x="855" y="4"/>
                      </a:lnTo>
                      <a:lnTo>
                        <a:pt x="900" y="1"/>
                      </a:lnTo>
                      <a:lnTo>
                        <a:pt x="944" y="0"/>
                      </a:lnTo>
                      <a:lnTo>
                        <a:pt x="989" y="0"/>
                      </a:lnTo>
                      <a:lnTo>
                        <a:pt x="1033" y="0"/>
                      </a:lnTo>
                      <a:lnTo>
                        <a:pt x="1076" y="2"/>
                      </a:lnTo>
                      <a:lnTo>
                        <a:pt x="1118" y="5"/>
                      </a:lnTo>
                      <a:lnTo>
                        <a:pt x="1159" y="9"/>
                      </a:lnTo>
                      <a:lnTo>
                        <a:pt x="1200" y="13"/>
                      </a:lnTo>
                      <a:lnTo>
                        <a:pt x="1237" y="17"/>
                      </a:lnTo>
                      <a:lnTo>
                        <a:pt x="1274" y="21"/>
                      </a:lnTo>
                      <a:lnTo>
                        <a:pt x="1339" y="31"/>
                      </a:lnTo>
                      <a:lnTo>
                        <a:pt x="1395" y="41"/>
                      </a:lnTo>
                      <a:lnTo>
                        <a:pt x="1419" y="45"/>
                      </a:lnTo>
                      <a:lnTo>
                        <a:pt x="1443" y="50"/>
                      </a:lnTo>
                      <a:lnTo>
                        <a:pt x="1465" y="55"/>
                      </a:lnTo>
                      <a:lnTo>
                        <a:pt x="1489" y="63"/>
                      </a:lnTo>
                      <a:lnTo>
                        <a:pt x="1512" y="69"/>
                      </a:lnTo>
                      <a:lnTo>
                        <a:pt x="1534" y="76"/>
                      </a:lnTo>
                      <a:lnTo>
                        <a:pt x="1556" y="84"/>
                      </a:lnTo>
                      <a:lnTo>
                        <a:pt x="1578" y="93"/>
                      </a:lnTo>
                      <a:lnTo>
                        <a:pt x="1601" y="102"/>
                      </a:lnTo>
                      <a:lnTo>
                        <a:pt x="1623" y="111"/>
                      </a:lnTo>
                      <a:lnTo>
                        <a:pt x="1643" y="122"/>
                      </a:lnTo>
                      <a:lnTo>
                        <a:pt x="1664" y="132"/>
                      </a:lnTo>
                      <a:lnTo>
                        <a:pt x="1704" y="155"/>
                      </a:lnTo>
                      <a:lnTo>
                        <a:pt x="1745" y="180"/>
                      </a:lnTo>
                      <a:lnTo>
                        <a:pt x="1782" y="205"/>
                      </a:lnTo>
                      <a:lnTo>
                        <a:pt x="1816" y="227"/>
                      </a:lnTo>
                      <a:lnTo>
                        <a:pt x="1831" y="240"/>
                      </a:lnTo>
                      <a:lnTo>
                        <a:pt x="1845" y="251"/>
                      </a:lnTo>
                      <a:lnTo>
                        <a:pt x="1860" y="264"/>
                      </a:lnTo>
                      <a:lnTo>
                        <a:pt x="1873" y="277"/>
                      </a:lnTo>
                      <a:lnTo>
                        <a:pt x="1886" y="291"/>
                      </a:lnTo>
                      <a:lnTo>
                        <a:pt x="1897" y="305"/>
                      </a:lnTo>
                      <a:lnTo>
                        <a:pt x="1908" y="321"/>
                      </a:lnTo>
                      <a:lnTo>
                        <a:pt x="1918" y="337"/>
                      </a:lnTo>
                      <a:lnTo>
                        <a:pt x="1927" y="356"/>
                      </a:lnTo>
                      <a:lnTo>
                        <a:pt x="1936" y="376"/>
                      </a:lnTo>
                      <a:lnTo>
                        <a:pt x="1942" y="396"/>
                      </a:lnTo>
                      <a:lnTo>
                        <a:pt x="1949" y="420"/>
                      </a:lnTo>
                      <a:lnTo>
                        <a:pt x="1960" y="465"/>
                      </a:lnTo>
                      <a:lnTo>
                        <a:pt x="1970" y="501"/>
                      </a:lnTo>
                      <a:lnTo>
                        <a:pt x="1979" y="532"/>
                      </a:lnTo>
                      <a:lnTo>
                        <a:pt x="1983" y="561"/>
                      </a:lnTo>
                      <a:lnTo>
                        <a:pt x="1986" y="590"/>
                      </a:lnTo>
                      <a:lnTo>
                        <a:pt x="1986" y="621"/>
                      </a:lnTo>
                      <a:lnTo>
                        <a:pt x="1983" y="658"/>
                      </a:lnTo>
                      <a:lnTo>
                        <a:pt x="1975" y="700"/>
                      </a:lnTo>
                      <a:lnTo>
                        <a:pt x="1966" y="745"/>
                      </a:lnTo>
                      <a:lnTo>
                        <a:pt x="1957" y="782"/>
                      </a:lnTo>
                      <a:lnTo>
                        <a:pt x="1951" y="800"/>
                      </a:lnTo>
                      <a:lnTo>
                        <a:pt x="1944" y="816"/>
                      </a:lnTo>
                      <a:lnTo>
                        <a:pt x="1938" y="832"/>
                      </a:lnTo>
                      <a:lnTo>
                        <a:pt x="1931" y="848"/>
                      </a:lnTo>
                      <a:lnTo>
                        <a:pt x="1921" y="863"/>
                      </a:lnTo>
                      <a:lnTo>
                        <a:pt x="1910" y="879"/>
                      </a:lnTo>
                      <a:lnTo>
                        <a:pt x="1899" y="895"/>
                      </a:lnTo>
                      <a:lnTo>
                        <a:pt x="1884" y="913"/>
                      </a:lnTo>
                      <a:lnTo>
                        <a:pt x="1851" y="950"/>
                      </a:lnTo>
                      <a:lnTo>
                        <a:pt x="1808" y="994"/>
                      </a:lnTo>
                      <a:lnTo>
                        <a:pt x="1784" y="1018"/>
                      </a:lnTo>
                      <a:lnTo>
                        <a:pt x="1758" y="1040"/>
                      </a:lnTo>
                      <a:lnTo>
                        <a:pt x="1732" y="1062"/>
                      </a:lnTo>
                      <a:lnTo>
                        <a:pt x="1708" y="1083"/>
                      </a:lnTo>
                      <a:lnTo>
                        <a:pt x="1680" y="1104"/>
                      </a:lnTo>
                      <a:lnTo>
                        <a:pt x="1654" y="1123"/>
                      </a:lnTo>
                      <a:lnTo>
                        <a:pt x="1628" y="1141"/>
                      </a:lnTo>
                      <a:lnTo>
                        <a:pt x="1601" y="1159"/>
                      </a:lnTo>
                      <a:lnTo>
                        <a:pt x="1573" y="1175"/>
                      </a:lnTo>
                      <a:lnTo>
                        <a:pt x="1545" y="1192"/>
                      </a:lnTo>
                      <a:lnTo>
                        <a:pt x="1517" y="1206"/>
                      </a:lnTo>
                      <a:lnTo>
                        <a:pt x="1489" y="1220"/>
                      </a:lnTo>
                      <a:lnTo>
                        <a:pt x="1460" y="1233"/>
                      </a:lnTo>
                      <a:lnTo>
                        <a:pt x="1432" y="1246"/>
                      </a:lnTo>
                      <a:lnTo>
                        <a:pt x="1402" y="1256"/>
                      </a:lnTo>
                      <a:lnTo>
                        <a:pt x="1373" y="1267"/>
                      </a:lnTo>
                      <a:lnTo>
                        <a:pt x="1311" y="1286"/>
                      </a:lnTo>
                      <a:lnTo>
                        <a:pt x="1248" y="1305"/>
                      </a:lnTo>
                      <a:lnTo>
                        <a:pt x="1215" y="1313"/>
                      </a:lnTo>
                      <a:lnTo>
                        <a:pt x="1180" y="1323"/>
                      </a:lnTo>
                      <a:lnTo>
                        <a:pt x="1143" y="1331"/>
                      </a:lnTo>
                      <a:lnTo>
                        <a:pt x="1102" y="1340"/>
                      </a:lnTo>
                      <a:lnTo>
                        <a:pt x="1061" y="1348"/>
                      </a:lnTo>
                      <a:lnTo>
                        <a:pt x="1016" y="1356"/>
                      </a:lnTo>
                      <a:lnTo>
                        <a:pt x="968" y="1364"/>
                      </a:lnTo>
                      <a:lnTo>
                        <a:pt x="916" y="1371"/>
                      </a:lnTo>
                      <a:lnTo>
                        <a:pt x="861" y="1380"/>
                      </a:lnTo>
                      <a:lnTo>
                        <a:pt x="801" y="1387"/>
                      </a:lnTo>
                      <a:lnTo>
                        <a:pt x="736" y="1393"/>
                      </a:lnTo>
                      <a:lnTo>
                        <a:pt x="668" y="1400"/>
                      </a:lnTo>
                      <a:lnTo>
                        <a:pt x="601" y="1406"/>
                      </a:lnTo>
                      <a:lnTo>
                        <a:pt x="542" y="1409"/>
                      </a:lnTo>
                      <a:lnTo>
                        <a:pt x="490" y="1411"/>
                      </a:lnTo>
                      <a:lnTo>
                        <a:pt x="443" y="1410"/>
                      </a:lnTo>
                      <a:lnTo>
                        <a:pt x="405" y="1409"/>
                      </a:lnTo>
                      <a:lnTo>
                        <a:pt x="371" y="1406"/>
                      </a:lnTo>
                      <a:lnTo>
                        <a:pt x="343" y="1401"/>
                      </a:lnTo>
                      <a:lnTo>
                        <a:pt x="321" y="1397"/>
                      </a:lnTo>
                      <a:lnTo>
                        <a:pt x="303" y="1393"/>
                      </a:lnTo>
                      <a:lnTo>
                        <a:pt x="288" y="1388"/>
                      </a:lnTo>
                      <a:lnTo>
                        <a:pt x="277" y="1383"/>
                      </a:lnTo>
                      <a:lnTo>
                        <a:pt x="269" y="1379"/>
                      </a:lnTo>
                      <a:lnTo>
                        <a:pt x="260" y="1371"/>
                      </a:lnTo>
                      <a:lnTo>
                        <a:pt x="258" y="1368"/>
                      </a:lnTo>
                      <a:lnTo>
                        <a:pt x="252" y="1367"/>
                      </a:lnTo>
                      <a:lnTo>
                        <a:pt x="240" y="1361"/>
                      </a:lnTo>
                      <a:lnTo>
                        <a:pt x="232" y="1357"/>
                      </a:lnTo>
                      <a:lnTo>
                        <a:pt x="225" y="1352"/>
                      </a:lnTo>
                      <a:lnTo>
                        <a:pt x="215" y="1346"/>
                      </a:lnTo>
                      <a:lnTo>
                        <a:pt x="208" y="1339"/>
                      </a:lnTo>
                      <a:lnTo>
                        <a:pt x="201" y="1331"/>
                      </a:lnTo>
                      <a:lnTo>
                        <a:pt x="195" y="1323"/>
                      </a:lnTo>
                      <a:lnTo>
                        <a:pt x="189" y="1312"/>
                      </a:lnTo>
                      <a:lnTo>
                        <a:pt x="189" y="1302"/>
                      </a:lnTo>
                      <a:lnTo>
                        <a:pt x="189" y="1290"/>
                      </a:lnTo>
                      <a:lnTo>
                        <a:pt x="195" y="1278"/>
                      </a:lnTo>
                      <a:lnTo>
                        <a:pt x="202" y="1264"/>
                      </a:lnTo>
                      <a:lnTo>
                        <a:pt x="215" y="1250"/>
                      </a:lnTo>
                      <a:lnTo>
                        <a:pt x="241" y="1223"/>
                      </a:lnTo>
                      <a:lnTo>
                        <a:pt x="260" y="1201"/>
                      </a:lnTo>
                      <a:lnTo>
                        <a:pt x="275" y="1185"/>
                      </a:lnTo>
                      <a:lnTo>
                        <a:pt x="284" y="1172"/>
                      </a:lnTo>
                      <a:lnTo>
                        <a:pt x="291" y="1163"/>
                      </a:lnTo>
                      <a:lnTo>
                        <a:pt x="293" y="1157"/>
                      </a:lnTo>
                      <a:lnTo>
                        <a:pt x="295" y="1154"/>
                      </a:lnTo>
                      <a:lnTo>
                        <a:pt x="295" y="1152"/>
                      </a:lnTo>
                      <a:lnTo>
                        <a:pt x="306" y="1155"/>
                      </a:lnTo>
                      <a:lnTo>
                        <a:pt x="334" y="1161"/>
                      </a:lnTo>
                      <a:lnTo>
                        <a:pt x="377" y="1168"/>
                      </a:lnTo>
                      <a:lnTo>
                        <a:pt x="432" y="1177"/>
                      </a:lnTo>
                      <a:lnTo>
                        <a:pt x="497" y="1187"/>
                      </a:lnTo>
                      <a:lnTo>
                        <a:pt x="570" y="1196"/>
                      </a:lnTo>
                      <a:lnTo>
                        <a:pt x="609" y="1199"/>
                      </a:lnTo>
                      <a:lnTo>
                        <a:pt x="647" y="1202"/>
                      </a:lnTo>
                      <a:lnTo>
                        <a:pt x="686" y="1205"/>
                      </a:lnTo>
                      <a:lnTo>
                        <a:pt x="725" y="1206"/>
                      </a:lnTo>
                      <a:lnTo>
                        <a:pt x="803" y="1208"/>
                      </a:lnTo>
                      <a:lnTo>
                        <a:pt x="879" y="1208"/>
                      </a:lnTo>
                      <a:lnTo>
                        <a:pt x="953" y="1207"/>
                      </a:lnTo>
                      <a:lnTo>
                        <a:pt x="1026" y="1205"/>
                      </a:lnTo>
                      <a:lnTo>
                        <a:pt x="1061" y="1203"/>
                      </a:lnTo>
                      <a:lnTo>
                        <a:pt x="1094" y="1200"/>
                      </a:lnTo>
                      <a:lnTo>
                        <a:pt x="1130" y="1196"/>
                      </a:lnTo>
                      <a:lnTo>
                        <a:pt x="1161" y="1192"/>
                      </a:lnTo>
                      <a:lnTo>
                        <a:pt x="1195" y="1188"/>
                      </a:lnTo>
                      <a:lnTo>
                        <a:pt x="1226" y="1182"/>
                      </a:lnTo>
                      <a:lnTo>
                        <a:pt x="1256" y="1174"/>
                      </a:lnTo>
                      <a:lnTo>
                        <a:pt x="1285" y="1167"/>
                      </a:lnTo>
                      <a:lnTo>
                        <a:pt x="1345" y="1149"/>
                      </a:lnTo>
                      <a:lnTo>
                        <a:pt x="1402" y="1131"/>
                      </a:lnTo>
                      <a:lnTo>
                        <a:pt x="1432" y="1120"/>
                      </a:lnTo>
                      <a:lnTo>
                        <a:pt x="1460" y="1110"/>
                      </a:lnTo>
                      <a:lnTo>
                        <a:pt x="1487" y="1099"/>
                      </a:lnTo>
                      <a:lnTo>
                        <a:pt x="1515" y="1087"/>
                      </a:lnTo>
                      <a:lnTo>
                        <a:pt x="1541" y="1076"/>
                      </a:lnTo>
                      <a:lnTo>
                        <a:pt x="1567" y="1063"/>
                      </a:lnTo>
                      <a:lnTo>
                        <a:pt x="1593" y="1050"/>
                      </a:lnTo>
                      <a:lnTo>
                        <a:pt x="1617" y="1036"/>
                      </a:lnTo>
                      <a:lnTo>
                        <a:pt x="1640" y="1023"/>
                      </a:lnTo>
                      <a:lnTo>
                        <a:pt x="1662" y="1008"/>
                      </a:lnTo>
                      <a:lnTo>
                        <a:pt x="1684" y="993"/>
                      </a:lnTo>
                      <a:lnTo>
                        <a:pt x="1703" y="977"/>
                      </a:lnTo>
                      <a:lnTo>
                        <a:pt x="1723" y="961"/>
                      </a:lnTo>
                      <a:lnTo>
                        <a:pt x="1742" y="942"/>
                      </a:lnTo>
                      <a:lnTo>
                        <a:pt x="1760" y="923"/>
                      </a:lnTo>
                      <a:lnTo>
                        <a:pt x="1779" y="903"/>
                      </a:lnTo>
                      <a:lnTo>
                        <a:pt x="1797" y="881"/>
                      </a:lnTo>
                      <a:lnTo>
                        <a:pt x="1812" y="858"/>
                      </a:lnTo>
                      <a:lnTo>
                        <a:pt x="1829" y="835"/>
                      </a:lnTo>
                      <a:lnTo>
                        <a:pt x="1844" y="812"/>
                      </a:lnTo>
                      <a:lnTo>
                        <a:pt x="1857" y="788"/>
                      </a:lnTo>
                      <a:lnTo>
                        <a:pt x="1868" y="765"/>
                      </a:lnTo>
                      <a:lnTo>
                        <a:pt x="1879" y="741"/>
                      </a:lnTo>
                      <a:lnTo>
                        <a:pt x="1888" y="718"/>
                      </a:lnTo>
                      <a:lnTo>
                        <a:pt x="1895" y="695"/>
                      </a:lnTo>
                      <a:lnTo>
                        <a:pt x="1899" y="672"/>
                      </a:lnTo>
                      <a:lnTo>
                        <a:pt x="1903" y="652"/>
                      </a:lnTo>
                      <a:lnTo>
                        <a:pt x="1905" y="631"/>
                      </a:lnTo>
                      <a:lnTo>
                        <a:pt x="1903" y="587"/>
                      </a:lnTo>
                      <a:lnTo>
                        <a:pt x="1897" y="541"/>
                      </a:lnTo>
                      <a:lnTo>
                        <a:pt x="1892" y="516"/>
                      </a:lnTo>
                      <a:lnTo>
                        <a:pt x="1888" y="491"/>
                      </a:lnTo>
                      <a:lnTo>
                        <a:pt x="1881" y="467"/>
                      </a:lnTo>
                      <a:lnTo>
                        <a:pt x="1873" y="442"/>
                      </a:lnTo>
                      <a:lnTo>
                        <a:pt x="1864" y="418"/>
                      </a:lnTo>
                      <a:lnTo>
                        <a:pt x="1853" y="394"/>
                      </a:lnTo>
                      <a:lnTo>
                        <a:pt x="1842" y="373"/>
                      </a:lnTo>
                      <a:lnTo>
                        <a:pt x="1829" y="351"/>
                      </a:lnTo>
                      <a:lnTo>
                        <a:pt x="1814" y="331"/>
                      </a:lnTo>
                      <a:lnTo>
                        <a:pt x="1799" y="312"/>
                      </a:lnTo>
                      <a:lnTo>
                        <a:pt x="1780" y="296"/>
                      </a:lnTo>
                      <a:lnTo>
                        <a:pt x="1762" y="281"/>
                      </a:lnTo>
                      <a:lnTo>
                        <a:pt x="1723" y="253"/>
                      </a:lnTo>
                      <a:lnTo>
                        <a:pt x="1686" y="226"/>
                      </a:lnTo>
                      <a:lnTo>
                        <a:pt x="1645" y="199"/>
                      </a:lnTo>
                      <a:lnTo>
                        <a:pt x="1602" y="173"/>
                      </a:lnTo>
                      <a:lnTo>
                        <a:pt x="1580" y="161"/>
                      </a:lnTo>
                      <a:lnTo>
                        <a:pt x="1556" y="150"/>
                      </a:lnTo>
                      <a:lnTo>
                        <a:pt x="1530" y="138"/>
                      </a:lnTo>
                      <a:lnTo>
                        <a:pt x="1502" y="128"/>
                      </a:lnTo>
                      <a:lnTo>
                        <a:pt x="1475" y="117"/>
                      </a:lnTo>
                      <a:lnTo>
                        <a:pt x="1443" y="108"/>
                      </a:lnTo>
                      <a:lnTo>
                        <a:pt x="1410" y="101"/>
                      </a:lnTo>
                      <a:lnTo>
                        <a:pt x="1376" y="93"/>
                      </a:lnTo>
                      <a:lnTo>
                        <a:pt x="1339" y="86"/>
                      </a:lnTo>
                      <a:lnTo>
                        <a:pt x="1304" y="80"/>
                      </a:lnTo>
                      <a:lnTo>
                        <a:pt x="1267" y="74"/>
                      </a:lnTo>
                      <a:lnTo>
                        <a:pt x="1230" y="70"/>
                      </a:lnTo>
                      <a:lnTo>
                        <a:pt x="1193" y="65"/>
                      </a:lnTo>
                      <a:lnTo>
                        <a:pt x="1157" y="61"/>
                      </a:lnTo>
                      <a:lnTo>
                        <a:pt x="1120" y="58"/>
                      </a:lnTo>
                      <a:lnTo>
                        <a:pt x="1083" y="56"/>
                      </a:lnTo>
                      <a:lnTo>
                        <a:pt x="1046" y="54"/>
                      </a:lnTo>
                      <a:lnTo>
                        <a:pt x="1011" y="54"/>
                      </a:lnTo>
                      <a:lnTo>
                        <a:pt x="974" y="54"/>
                      </a:lnTo>
                      <a:lnTo>
                        <a:pt x="939" y="54"/>
                      </a:lnTo>
                      <a:lnTo>
                        <a:pt x="902" y="56"/>
                      </a:lnTo>
                      <a:lnTo>
                        <a:pt x="866" y="58"/>
                      </a:lnTo>
                      <a:lnTo>
                        <a:pt x="831" y="61"/>
                      </a:lnTo>
                      <a:lnTo>
                        <a:pt x="796" y="66"/>
                      </a:lnTo>
                      <a:lnTo>
                        <a:pt x="723" y="74"/>
                      </a:lnTo>
                      <a:lnTo>
                        <a:pt x="651" y="85"/>
                      </a:lnTo>
                      <a:lnTo>
                        <a:pt x="616" y="93"/>
                      </a:lnTo>
                      <a:lnTo>
                        <a:pt x="581" y="100"/>
                      </a:lnTo>
                      <a:lnTo>
                        <a:pt x="544" y="109"/>
                      </a:lnTo>
                      <a:lnTo>
                        <a:pt x="508" y="119"/>
                      </a:lnTo>
                      <a:lnTo>
                        <a:pt x="473" y="131"/>
                      </a:lnTo>
                      <a:lnTo>
                        <a:pt x="438" y="144"/>
                      </a:lnTo>
                      <a:lnTo>
                        <a:pt x="403" y="160"/>
                      </a:lnTo>
                      <a:lnTo>
                        <a:pt x="369" y="177"/>
                      </a:lnTo>
                      <a:lnTo>
                        <a:pt x="334" y="196"/>
                      </a:lnTo>
                      <a:lnTo>
                        <a:pt x="301" y="219"/>
                      </a:lnTo>
                      <a:lnTo>
                        <a:pt x="269" y="243"/>
                      </a:lnTo>
                      <a:lnTo>
                        <a:pt x="238" y="271"/>
                      </a:lnTo>
                      <a:lnTo>
                        <a:pt x="208" y="299"/>
                      </a:lnTo>
                      <a:lnTo>
                        <a:pt x="184" y="327"/>
                      </a:lnTo>
                      <a:lnTo>
                        <a:pt x="163" y="353"/>
                      </a:lnTo>
                      <a:lnTo>
                        <a:pt x="147" y="380"/>
                      </a:lnTo>
                      <a:lnTo>
                        <a:pt x="134" y="405"/>
                      </a:lnTo>
                      <a:lnTo>
                        <a:pt x="125" y="430"/>
                      </a:lnTo>
                      <a:lnTo>
                        <a:pt x="117" y="455"/>
                      </a:lnTo>
                      <a:lnTo>
                        <a:pt x="113" y="478"/>
                      </a:lnTo>
                      <a:lnTo>
                        <a:pt x="113" y="502"/>
                      </a:lnTo>
                      <a:lnTo>
                        <a:pt x="113" y="526"/>
                      </a:lnTo>
                      <a:lnTo>
                        <a:pt x="115" y="549"/>
                      </a:lnTo>
                      <a:lnTo>
                        <a:pt x="121" y="573"/>
                      </a:lnTo>
                      <a:lnTo>
                        <a:pt x="134" y="618"/>
                      </a:lnTo>
                      <a:lnTo>
                        <a:pt x="149" y="665"/>
                      </a:lnTo>
                      <a:lnTo>
                        <a:pt x="158" y="688"/>
                      </a:lnTo>
                      <a:lnTo>
                        <a:pt x="167" y="710"/>
                      </a:lnTo>
                      <a:lnTo>
                        <a:pt x="180" y="731"/>
                      </a:lnTo>
                      <a:lnTo>
                        <a:pt x="195" y="751"/>
                      </a:lnTo>
                      <a:lnTo>
                        <a:pt x="210" y="770"/>
                      </a:lnTo>
                      <a:lnTo>
                        <a:pt x="228" y="788"/>
                      </a:lnTo>
                      <a:lnTo>
                        <a:pt x="247" y="806"/>
                      </a:lnTo>
                      <a:lnTo>
                        <a:pt x="265" y="823"/>
                      </a:lnTo>
                      <a:lnTo>
                        <a:pt x="288" y="838"/>
                      </a:lnTo>
                      <a:lnTo>
                        <a:pt x="308" y="853"/>
                      </a:lnTo>
                      <a:lnTo>
                        <a:pt x="330" y="866"/>
                      </a:lnTo>
                      <a:lnTo>
                        <a:pt x="354" y="880"/>
                      </a:lnTo>
                      <a:lnTo>
                        <a:pt x="377" y="891"/>
                      </a:lnTo>
                      <a:lnTo>
                        <a:pt x="401" y="903"/>
                      </a:lnTo>
                      <a:lnTo>
                        <a:pt x="425" y="914"/>
                      </a:lnTo>
                      <a:lnTo>
                        <a:pt x="449" y="923"/>
                      </a:lnTo>
                      <a:lnTo>
                        <a:pt x="492" y="940"/>
                      </a:lnTo>
                      <a:lnTo>
                        <a:pt x="529" y="952"/>
                      </a:lnTo>
                      <a:lnTo>
                        <a:pt x="545" y="958"/>
                      </a:lnTo>
                      <a:lnTo>
                        <a:pt x="562" y="962"/>
                      </a:lnTo>
                      <a:lnTo>
                        <a:pt x="579" y="966"/>
                      </a:lnTo>
                      <a:lnTo>
                        <a:pt x="596" y="969"/>
                      </a:lnTo>
                      <a:lnTo>
                        <a:pt x="633" y="975"/>
                      </a:lnTo>
                      <a:lnTo>
                        <a:pt x="677" y="980"/>
                      </a:lnTo>
                      <a:lnTo>
                        <a:pt x="733" y="986"/>
                      </a:lnTo>
                      <a:lnTo>
                        <a:pt x="801" y="993"/>
                      </a:lnTo>
                      <a:lnTo>
                        <a:pt x="840" y="996"/>
                      </a:lnTo>
                      <a:lnTo>
                        <a:pt x="877" y="998"/>
                      </a:lnTo>
                      <a:lnTo>
                        <a:pt x="913" y="999"/>
                      </a:lnTo>
                      <a:lnTo>
                        <a:pt x="944" y="999"/>
                      </a:lnTo>
                      <a:lnTo>
                        <a:pt x="978" y="999"/>
                      </a:lnTo>
                      <a:lnTo>
                        <a:pt x="1007" y="998"/>
                      </a:lnTo>
                      <a:lnTo>
                        <a:pt x="1037" y="996"/>
                      </a:lnTo>
                      <a:lnTo>
                        <a:pt x="1065" y="994"/>
                      </a:lnTo>
                      <a:lnTo>
                        <a:pt x="1093" y="990"/>
                      </a:lnTo>
                      <a:lnTo>
                        <a:pt x="1118" y="986"/>
                      </a:lnTo>
                      <a:lnTo>
                        <a:pt x="1144" y="981"/>
                      </a:lnTo>
                      <a:lnTo>
                        <a:pt x="1169" y="976"/>
                      </a:lnTo>
                      <a:lnTo>
                        <a:pt x="1195" y="970"/>
                      </a:lnTo>
                      <a:lnTo>
                        <a:pt x="1219" y="964"/>
                      </a:lnTo>
                      <a:lnTo>
                        <a:pt x="1243" y="956"/>
                      </a:lnTo>
                      <a:lnTo>
                        <a:pt x="1267" y="948"/>
                      </a:lnTo>
                      <a:lnTo>
                        <a:pt x="1291" y="940"/>
                      </a:lnTo>
                      <a:lnTo>
                        <a:pt x="1315" y="930"/>
                      </a:lnTo>
                      <a:lnTo>
                        <a:pt x="1339" y="917"/>
                      </a:lnTo>
                      <a:lnTo>
                        <a:pt x="1363" y="905"/>
                      </a:lnTo>
                      <a:lnTo>
                        <a:pt x="1386" y="891"/>
                      </a:lnTo>
                      <a:lnTo>
                        <a:pt x="1406" y="878"/>
                      </a:lnTo>
                      <a:lnTo>
                        <a:pt x="1428" y="863"/>
                      </a:lnTo>
                      <a:lnTo>
                        <a:pt x="1447" y="848"/>
                      </a:lnTo>
                      <a:lnTo>
                        <a:pt x="1465" y="832"/>
                      </a:lnTo>
                      <a:lnTo>
                        <a:pt x="1482" y="817"/>
                      </a:lnTo>
                      <a:lnTo>
                        <a:pt x="1497" y="802"/>
                      </a:lnTo>
                      <a:lnTo>
                        <a:pt x="1510" y="787"/>
                      </a:lnTo>
                      <a:lnTo>
                        <a:pt x="1521" y="773"/>
                      </a:lnTo>
                      <a:lnTo>
                        <a:pt x="1532" y="760"/>
                      </a:lnTo>
                      <a:lnTo>
                        <a:pt x="1539" y="748"/>
                      </a:lnTo>
                      <a:lnTo>
                        <a:pt x="1543" y="737"/>
                      </a:lnTo>
                      <a:lnTo>
                        <a:pt x="1551" y="714"/>
                      </a:lnTo>
                      <a:lnTo>
                        <a:pt x="1558" y="690"/>
                      </a:lnTo>
                      <a:lnTo>
                        <a:pt x="1564" y="666"/>
                      </a:lnTo>
                      <a:lnTo>
                        <a:pt x="1567" y="640"/>
                      </a:lnTo>
                      <a:lnTo>
                        <a:pt x="1567" y="614"/>
                      </a:lnTo>
                      <a:lnTo>
                        <a:pt x="1565" y="587"/>
                      </a:lnTo>
                      <a:lnTo>
                        <a:pt x="1562" y="574"/>
                      </a:lnTo>
                      <a:lnTo>
                        <a:pt x="1558" y="560"/>
                      </a:lnTo>
                      <a:lnTo>
                        <a:pt x="1552" y="546"/>
                      </a:lnTo>
                      <a:lnTo>
                        <a:pt x="1547" y="531"/>
                      </a:lnTo>
                      <a:lnTo>
                        <a:pt x="1538" y="517"/>
                      </a:lnTo>
                      <a:lnTo>
                        <a:pt x="1525" y="502"/>
                      </a:lnTo>
                      <a:lnTo>
                        <a:pt x="1510" y="486"/>
                      </a:lnTo>
                      <a:lnTo>
                        <a:pt x="1489" y="469"/>
                      </a:lnTo>
                      <a:lnTo>
                        <a:pt x="1467" y="452"/>
                      </a:lnTo>
                      <a:lnTo>
                        <a:pt x="1443" y="436"/>
                      </a:lnTo>
                      <a:lnTo>
                        <a:pt x="1415" y="420"/>
                      </a:lnTo>
                      <a:lnTo>
                        <a:pt x="1387" y="405"/>
                      </a:lnTo>
                      <a:lnTo>
                        <a:pt x="1358" y="389"/>
                      </a:lnTo>
                      <a:lnTo>
                        <a:pt x="1328" y="376"/>
                      </a:lnTo>
                      <a:lnTo>
                        <a:pt x="1296" y="362"/>
                      </a:lnTo>
                      <a:lnTo>
                        <a:pt x="1265" y="351"/>
                      </a:lnTo>
                      <a:lnTo>
                        <a:pt x="1235" y="341"/>
                      </a:lnTo>
                      <a:lnTo>
                        <a:pt x="1206" y="333"/>
                      </a:lnTo>
                      <a:lnTo>
                        <a:pt x="1176" y="328"/>
                      </a:lnTo>
                      <a:lnTo>
                        <a:pt x="1148" y="324"/>
                      </a:lnTo>
                      <a:lnTo>
                        <a:pt x="1096" y="321"/>
                      </a:lnTo>
                      <a:lnTo>
                        <a:pt x="1042" y="319"/>
                      </a:lnTo>
                      <a:lnTo>
                        <a:pt x="1016" y="319"/>
                      </a:lnTo>
                      <a:lnTo>
                        <a:pt x="991" y="320"/>
                      </a:lnTo>
                      <a:lnTo>
                        <a:pt x="963" y="321"/>
                      </a:lnTo>
                      <a:lnTo>
                        <a:pt x="937" y="322"/>
                      </a:lnTo>
                      <a:lnTo>
                        <a:pt x="911" y="325"/>
                      </a:lnTo>
                      <a:lnTo>
                        <a:pt x="885" y="328"/>
                      </a:lnTo>
                      <a:lnTo>
                        <a:pt x="859" y="332"/>
                      </a:lnTo>
                      <a:lnTo>
                        <a:pt x="833" y="337"/>
                      </a:lnTo>
                      <a:lnTo>
                        <a:pt x="809" y="343"/>
                      </a:lnTo>
                      <a:lnTo>
                        <a:pt x="785" y="350"/>
                      </a:lnTo>
                      <a:lnTo>
                        <a:pt x="759" y="358"/>
                      </a:lnTo>
                      <a:lnTo>
                        <a:pt x="735" y="366"/>
                      </a:lnTo>
                      <a:lnTo>
                        <a:pt x="712" y="377"/>
                      </a:lnTo>
                      <a:lnTo>
                        <a:pt x="690" y="387"/>
                      </a:lnTo>
                      <a:lnTo>
                        <a:pt x="668" y="397"/>
                      </a:lnTo>
                      <a:lnTo>
                        <a:pt x="647" y="410"/>
                      </a:lnTo>
                      <a:lnTo>
                        <a:pt x="627" y="422"/>
                      </a:lnTo>
                      <a:lnTo>
                        <a:pt x="610" y="436"/>
                      </a:lnTo>
                      <a:lnTo>
                        <a:pt x="594" y="450"/>
                      </a:lnTo>
                      <a:lnTo>
                        <a:pt x="581" y="466"/>
                      </a:lnTo>
                      <a:lnTo>
                        <a:pt x="568" y="481"/>
                      </a:lnTo>
                      <a:lnTo>
                        <a:pt x="558" y="499"/>
                      </a:lnTo>
                      <a:lnTo>
                        <a:pt x="551" y="518"/>
                      </a:lnTo>
                      <a:lnTo>
                        <a:pt x="545" y="539"/>
                      </a:lnTo>
                      <a:lnTo>
                        <a:pt x="544" y="559"/>
                      </a:lnTo>
                      <a:lnTo>
                        <a:pt x="544" y="582"/>
                      </a:lnTo>
                      <a:lnTo>
                        <a:pt x="547" y="605"/>
                      </a:lnTo>
                      <a:lnTo>
                        <a:pt x="553" y="631"/>
                      </a:lnTo>
                      <a:lnTo>
                        <a:pt x="562" y="655"/>
                      </a:lnTo>
                      <a:lnTo>
                        <a:pt x="573" y="676"/>
                      </a:lnTo>
                      <a:lnTo>
                        <a:pt x="586" y="695"/>
                      </a:lnTo>
                      <a:lnTo>
                        <a:pt x="601" y="712"/>
                      </a:lnTo>
                      <a:lnTo>
                        <a:pt x="618" y="726"/>
                      </a:lnTo>
                      <a:lnTo>
                        <a:pt x="634" y="738"/>
                      </a:lnTo>
                      <a:lnTo>
                        <a:pt x="653" y="748"/>
                      </a:lnTo>
                      <a:lnTo>
                        <a:pt x="672" y="756"/>
                      </a:lnTo>
                      <a:lnTo>
                        <a:pt x="692" y="764"/>
                      </a:lnTo>
                      <a:lnTo>
                        <a:pt x="712" y="770"/>
                      </a:lnTo>
                      <a:lnTo>
                        <a:pt x="733" y="774"/>
                      </a:lnTo>
                      <a:lnTo>
                        <a:pt x="753" y="777"/>
                      </a:lnTo>
                      <a:lnTo>
                        <a:pt x="774" y="779"/>
                      </a:lnTo>
                      <a:lnTo>
                        <a:pt x="794" y="781"/>
                      </a:lnTo>
                      <a:lnTo>
                        <a:pt x="814" y="781"/>
                      </a:lnTo>
                      <a:lnTo>
                        <a:pt x="833" y="782"/>
                      </a:lnTo>
                      <a:lnTo>
                        <a:pt x="851" y="782"/>
                      </a:lnTo>
                      <a:lnTo>
                        <a:pt x="868" y="781"/>
                      </a:lnTo>
                      <a:lnTo>
                        <a:pt x="885" y="780"/>
                      </a:lnTo>
                      <a:lnTo>
                        <a:pt x="902" y="779"/>
                      </a:lnTo>
                      <a:lnTo>
                        <a:pt x="916" y="776"/>
                      </a:lnTo>
                      <a:lnTo>
                        <a:pt x="931" y="774"/>
                      </a:lnTo>
                      <a:lnTo>
                        <a:pt x="944" y="770"/>
                      </a:lnTo>
                      <a:lnTo>
                        <a:pt x="957" y="766"/>
                      </a:lnTo>
                      <a:lnTo>
                        <a:pt x="970" y="761"/>
                      </a:lnTo>
                      <a:lnTo>
                        <a:pt x="981" y="755"/>
                      </a:lnTo>
                      <a:lnTo>
                        <a:pt x="992" y="749"/>
                      </a:lnTo>
                      <a:lnTo>
                        <a:pt x="1002" y="743"/>
                      </a:lnTo>
                      <a:lnTo>
                        <a:pt x="1011" y="735"/>
                      </a:lnTo>
                      <a:lnTo>
                        <a:pt x="1020" y="726"/>
                      </a:lnTo>
                      <a:lnTo>
                        <a:pt x="1028" y="717"/>
                      </a:lnTo>
                      <a:lnTo>
                        <a:pt x="1033" y="708"/>
                      </a:lnTo>
                      <a:lnTo>
                        <a:pt x="1039" y="697"/>
                      </a:lnTo>
                      <a:lnTo>
                        <a:pt x="1041" y="686"/>
                      </a:lnTo>
                      <a:lnTo>
                        <a:pt x="1039" y="676"/>
                      </a:lnTo>
                      <a:lnTo>
                        <a:pt x="1035" y="666"/>
                      </a:lnTo>
                      <a:lnTo>
                        <a:pt x="1029" y="657"/>
                      </a:lnTo>
                      <a:lnTo>
                        <a:pt x="1022" y="648"/>
                      </a:lnTo>
                      <a:lnTo>
                        <a:pt x="1013" y="640"/>
                      </a:lnTo>
                      <a:lnTo>
                        <a:pt x="1002" y="633"/>
                      </a:lnTo>
                      <a:lnTo>
                        <a:pt x="991" y="626"/>
                      </a:lnTo>
                      <a:lnTo>
                        <a:pt x="979" y="620"/>
                      </a:lnTo>
                      <a:lnTo>
                        <a:pt x="966" y="616"/>
                      </a:lnTo>
                      <a:lnTo>
                        <a:pt x="955" y="613"/>
                      </a:lnTo>
                      <a:lnTo>
                        <a:pt x="942" y="611"/>
                      </a:lnTo>
                      <a:lnTo>
                        <a:pt x="931" y="611"/>
                      </a:lnTo>
                      <a:lnTo>
                        <a:pt x="920" y="612"/>
                      </a:lnTo>
                      <a:lnTo>
                        <a:pt x="911" y="615"/>
                      </a:lnTo>
                      <a:lnTo>
                        <a:pt x="902" y="618"/>
                      </a:lnTo>
                      <a:lnTo>
                        <a:pt x="894" y="620"/>
                      </a:lnTo>
                      <a:lnTo>
                        <a:pt x="885" y="620"/>
                      </a:lnTo>
                      <a:lnTo>
                        <a:pt x="877" y="620"/>
                      </a:lnTo>
                      <a:lnTo>
                        <a:pt x="872" y="618"/>
                      </a:lnTo>
                      <a:lnTo>
                        <a:pt x="864" y="616"/>
                      </a:lnTo>
                      <a:lnTo>
                        <a:pt x="859" y="614"/>
                      </a:lnTo>
                      <a:lnTo>
                        <a:pt x="853" y="611"/>
                      </a:lnTo>
                      <a:lnTo>
                        <a:pt x="844" y="605"/>
                      </a:lnTo>
                      <a:lnTo>
                        <a:pt x="838" y="599"/>
                      </a:lnTo>
                      <a:lnTo>
                        <a:pt x="835" y="593"/>
                      </a:lnTo>
                      <a:lnTo>
                        <a:pt x="833" y="592"/>
                      </a:lnTo>
                      <a:close/>
                    </a:path>
                  </a:pathLst>
                </a:custGeom>
                <a:solidFill>
                  <a:srgbClr val="e5d8b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2" name="CustomShape 262"/>
                <p:cNvSpPr/>
                <p:nvPr/>
              </p:nvSpPr>
              <p:spPr>
                <a:xfrm>
                  <a:off x="7363080" y="2083680"/>
                  <a:ext cx="358560" cy="468720"/>
                </a:xfrm>
                <a:custGeom>
                  <a:avLst/>
                  <a:gdLst/>
                  <a:ahLst/>
                  <a:rect l="l" t="t" r="r" b="b"/>
                  <a:pathLst>
                    <a:path w="1762" h="1083">
                      <a:moveTo>
                        <a:pt x="740" y="796"/>
                      </a:moveTo>
                      <a:lnTo>
                        <a:pt x="727" y="792"/>
                      </a:lnTo>
                      <a:lnTo>
                        <a:pt x="692" y="779"/>
                      </a:lnTo>
                      <a:lnTo>
                        <a:pt x="640" y="760"/>
                      </a:lnTo>
                      <a:lnTo>
                        <a:pt x="575" y="735"/>
                      </a:lnTo>
                      <a:lnTo>
                        <a:pt x="502" y="705"/>
                      </a:lnTo>
                      <a:lnTo>
                        <a:pt x="425" y="670"/>
                      </a:lnTo>
                      <a:lnTo>
                        <a:pt x="388" y="653"/>
                      </a:lnTo>
                      <a:lnTo>
                        <a:pt x="350" y="634"/>
                      </a:lnTo>
                      <a:lnTo>
                        <a:pt x="315" y="615"/>
                      </a:lnTo>
                      <a:lnTo>
                        <a:pt x="282" y="596"/>
                      </a:lnTo>
                      <a:lnTo>
                        <a:pt x="219" y="559"/>
                      </a:lnTo>
                      <a:lnTo>
                        <a:pt x="163" y="527"/>
                      </a:lnTo>
                      <a:lnTo>
                        <a:pt x="139" y="512"/>
                      </a:lnTo>
                      <a:lnTo>
                        <a:pt x="115" y="497"/>
                      </a:lnTo>
                      <a:lnTo>
                        <a:pt x="93" y="483"/>
                      </a:lnTo>
                      <a:lnTo>
                        <a:pt x="74" y="468"/>
                      </a:lnTo>
                      <a:lnTo>
                        <a:pt x="56" y="454"/>
                      </a:lnTo>
                      <a:lnTo>
                        <a:pt x="41" y="439"/>
                      </a:lnTo>
                      <a:lnTo>
                        <a:pt x="28" y="425"/>
                      </a:lnTo>
                      <a:lnTo>
                        <a:pt x="17" y="409"/>
                      </a:lnTo>
                      <a:lnTo>
                        <a:pt x="9" y="392"/>
                      </a:lnTo>
                      <a:lnTo>
                        <a:pt x="4" y="376"/>
                      </a:lnTo>
                      <a:lnTo>
                        <a:pt x="0" y="358"/>
                      </a:lnTo>
                      <a:lnTo>
                        <a:pt x="0" y="340"/>
                      </a:lnTo>
                      <a:lnTo>
                        <a:pt x="2" y="321"/>
                      </a:lnTo>
                      <a:lnTo>
                        <a:pt x="7" y="301"/>
                      </a:lnTo>
                      <a:lnTo>
                        <a:pt x="15" y="283"/>
                      </a:lnTo>
                      <a:lnTo>
                        <a:pt x="24" y="265"/>
                      </a:lnTo>
                      <a:lnTo>
                        <a:pt x="37" y="247"/>
                      </a:lnTo>
                      <a:lnTo>
                        <a:pt x="54" y="231"/>
                      </a:lnTo>
                      <a:lnTo>
                        <a:pt x="70" y="214"/>
                      </a:lnTo>
                      <a:lnTo>
                        <a:pt x="91" y="200"/>
                      </a:lnTo>
                      <a:lnTo>
                        <a:pt x="115" y="185"/>
                      </a:lnTo>
                      <a:lnTo>
                        <a:pt x="139" y="173"/>
                      </a:lnTo>
                      <a:lnTo>
                        <a:pt x="167" y="161"/>
                      </a:lnTo>
                      <a:lnTo>
                        <a:pt x="198" y="151"/>
                      </a:lnTo>
                      <a:lnTo>
                        <a:pt x="213" y="147"/>
                      </a:lnTo>
                      <a:lnTo>
                        <a:pt x="230" y="144"/>
                      </a:lnTo>
                      <a:lnTo>
                        <a:pt x="247" y="139"/>
                      </a:lnTo>
                      <a:lnTo>
                        <a:pt x="265" y="136"/>
                      </a:lnTo>
                      <a:lnTo>
                        <a:pt x="284" y="134"/>
                      </a:lnTo>
                      <a:lnTo>
                        <a:pt x="302" y="132"/>
                      </a:lnTo>
                      <a:lnTo>
                        <a:pt x="321" y="131"/>
                      </a:lnTo>
                      <a:lnTo>
                        <a:pt x="341" y="130"/>
                      </a:lnTo>
                      <a:lnTo>
                        <a:pt x="425" y="126"/>
                      </a:lnTo>
                      <a:lnTo>
                        <a:pt x="512" y="121"/>
                      </a:lnTo>
                      <a:lnTo>
                        <a:pt x="601" y="116"/>
                      </a:lnTo>
                      <a:lnTo>
                        <a:pt x="686" y="108"/>
                      </a:lnTo>
                      <a:lnTo>
                        <a:pt x="729" y="104"/>
                      </a:lnTo>
                      <a:lnTo>
                        <a:pt x="768" y="101"/>
                      </a:lnTo>
                      <a:lnTo>
                        <a:pt x="805" y="96"/>
                      </a:lnTo>
                      <a:lnTo>
                        <a:pt x="840" y="92"/>
                      </a:lnTo>
                      <a:lnTo>
                        <a:pt x="872" y="87"/>
                      </a:lnTo>
                      <a:lnTo>
                        <a:pt x="899" y="81"/>
                      </a:lnTo>
                      <a:lnTo>
                        <a:pt x="925" y="75"/>
                      </a:lnTo>
                      <a:lnTo>
                        <a:pt x="946" y="69"/>
                      </a:lnTo>
                      <a:lnTo>
                        <a:pt x="983" y="54"/>
                      </a:lnTo>
                      <a:lnTo>
                        <a:pt x="1024" y="38"/>
                      </a:lnTo>
                      <a:lnTo>
                        <a:pt x="1044" y="29"/>
                      </a:lnTo>
                      <a:lnTo>
                        <a:pt x="1066" y="22"/>
                      </a:lnTo>
                      <a:lnTo>
                        <a:pt x="1088" y="15"/>
                      </a:lnTo>
                      <a:lnTo>
                        <a:pt x="1113" y="10"/>
                      </a:lnTo>
                      <a:lnTo>
                        <a:pt x="1137" y="5"/>
                      </a:lnTo>
                      <a:lnTo>
                        <a:pt x="1161" y="1"/>
                      </a:lnTo>
                      <a:lnTo>
                        <a:pt x="1174" y="0"/>
                      </a:lnTo>
                      <a:lnTo>
                        <a:pt x="1187" y="0"/>
                      </a:lnTo>
                      <a:lnTo>
                        <a:pt x="1200" y="0"/>
                      </a:lnTo>
                      <a:lnTo>
                        <a:pt x="1213" y="1"/>
                      </a:lnTo>
                      <a:lnTo>
                        <a:pt x="1226" y="3"/>
                      </a:lnTo>
                      <a:lnTo>
                        <a:pt x="1239" y="5"/>
                      </a:lnTo>
                      <a:lnTo>
                        <a:pt x="1254" y="8"/>
                      </a:lnTo>
                      <a:lnTo>
                        <a:pt x="1266" y="12"/>
                      </a:lnTo>
                      <a:lnTo>
                        <a:pt x="1281" y="16"/>
                      </a:lnTo>
                      <a:lnTo>
                        <a:pt x="1294" y="21"/>
                      </a:lnTo>
                      <a:lnTo>
                        <a:pt x="1309" y="26"/>
                      </a:lnTo>
                      <a:lnTo>
                        <a:pt x="1324" y="34"/>
                      </a:lnTo>
                      <a:lnTo>
                        <a:pt x="1339" y="42"/>
                      </a:lnTo>
                      <a:lnTo>
                        <a:pt x="1354" y="51"/>
                      </a:lnTo>
                      <a:lnTo>
                        <a:pt x="1368" y="62"/>
                      </a:lnTo>
                      <a:lnTo>
                        <a:pt x="1383" y="73"/>
                      </a:lnTo>
                      <a:lnTo>
                        <a:pt x="1415" y="99"/>
                      </a:lnTo>
                      <a:lnTo>
                        <a:pt x="1448" y="129"/>
                      </a:lnTo>
                      <a:lnTo>
                        <a:pt x="1480" y="161"/>
                      </a:lnTo>
                      <a:lnTo>
                        <a:pt x="1511" y="194"/>
                      </a:lnTo>
                      <a:lnTo>
                        <a:pt x="1541" y="231"/>
                      </a:lnTo>
                      <a:lnTo>
                        <a:pt x="1569" y="266"/>
                      </a:lnTo>
                      <a:lnTo>
                        <a:pt x="1597" y="301"/>
                      </a:lnTo>
                      <a:lnTo>
                        <a:pt x="1621" y="336"/>
                      </a:lnTo>
                      <a:lnTo>
                        <a:pt x="1643" y="370"/>
                      </a:lnTo>
                      <a:lnTo>
                        <a:pt x="1663" y="400"/>
                      </a:lnTo>
                      <a:lnTo>
                        <a:pt x="1678" y="428"/>
                      </a:lnTo>
                      <a:lnTo>
                        <a:pt x="1691" y="452"/>
                      </a:lnTo>
                      <a:lnTo>
                        <a:pt x="1699" y="470"/>
                      </a:lnTo>
                      <a:lnTo>
                        <a:pt x="1702" y="485"/>
                      </a:lnTo>
                      <a:lnTo>
                        <a:pt x="1704" y="505"/>
                      </a:lnTo>
                      <a:lnTo>
                        <a:pt x="1702" y="525"/>
                      </a:lnTo>
                      <a:lnTo>
                        <a:pt x="1702" y="533"/>
                      </a:lnTo>
                      <a:lnTo>
                        <a:pt x="1700" y="542"/>
                      </a:lnTo>
                      <a:lnTo>
                        <a:pt x="1697" y="549"/>
                      </a:lnTo>
                      <a:lnTo>
                        <a:pt x="1693" y="555"/>
                      </a:lnTo>
                      <a:lnTo>
                        <a:pt x="1687" y="561"/>
                      </a:lnTo>
                      <a:lnTo>
                        <a:pt x="1682" y="567"/>
                      </a:lnTo>
                      <a:lnTo>
                        <a:pt x="1674" y="571"/>
                      </a:lnTo>
                      <a:lnTo>
                        <a:pt x="1665" y="574"/>
                      </a:lnTo>
                      <a:lnTo>
                        <a:pt x="1654" y="577"/>
                      </a:lnTo>
                      <a:lnTo>
                        <a:pt x="1641" y="579"/>
                      </a:lnTo>
                      <a:lnTo>
                        <a:pt x="1624" y="580"/>
                      </a:lnTo>
                      <a:lnTo>
                        <a:pt x="1608" y="580"/>
                      </a:lnTo>
                      <a:lnTo>
                        <a:pt x="1587" y="579"/>
                      </a:lnTo>
                      <a:lnTo>
                        <a:pt x="1567" y="577"/>
                      </a:lnTo>
                      <a:lnTo>
                        <a:pt x="1545" y="574"/>
                      </a:lnTo>
                      <a:lnTo>
                        <a:pt x="1521" y="571"/>
                      </a:lnTo>
                      <a:lnTo>
                        <a:pt x="1474" y="563"/>
                      </a:lnTo>
                      <a:lnTo>
                        <a:pt x="1426" y="554"/>
                      </a:lnTo>
                      <a:lnTo>
                        <a:pt x="1383" y="547"/>
                      </a:lnTo>
                      <a:lnTo>
                        <a:pt x="1346" y="543"/>
                      </a:lnTo>
                      <a:lnTo>
                        <a:pt x="1331" y="542"/>
                      </a:lnTo>
                      <a:lnTo>
                        <a:pt x="1320" y="543"/>
                      </a:lnTo>
                      <a:lnTo>
                        <a:pt x="1315" y="544"/>
                      </a:lnTo>
                      <a:lnTo>
                        <a:pt x="1311" y="545"/>
                      </a:lnTo>
                      <a:lnTo>
                        <a:pt x="1307" y="547"/>
                      </a:lnTo>
                      <a:lnTo>
                        <a:pt x="1304" y="549"/>
                      </a:lnTo>
                      <a:lnTo>
                        <a:pt x="1302" y="551"/>
                      </a:lnTo>
                      <a:lnTo>
                        <a:pt x="1302" y="554"/>
                      </a:lnTo>
                      <a:lnTo>
                        <a:pt x="1304" y="556"/>
                      </a:lnTo>
                      <a:lnTo>
                        <a:pt x="1305" y="559"/>
                      </a:lnTo>
                      <a:lnTo>
                        <a:pt x="1311" y="565"/>
                      </a:lnTo>
                      <a:lnTo>
                        <a:pt x="1322" y="571"/>
                      </a:lnTo>
                      <a:lnTo>
                        <a:pt x="1354" y="583"/>
                      </a:lnTo>
                      <a:lnTo>
                        <a:pt x="1393" y="598"/>
                      </a:lnTo>
                      <a:lnTo>
                        <a:pt x="1439" y="615"/>
                      </a:lnTo>
                      <a:lnTo>
                        <a:pt x="1489" y="635"/>
                      </a:lnTo>
                      <a:lnTo>
                        <a:pt x="1513" y="647"/>
                      </a:lnTo>
                      <a:lnTo>
                        <a:pt x="1535" y="659"/>
                      </a:lnTo>
                      <a:lnTo>
                        <a:pt x="1558" y="671"/>
                      </a:lnTo>
                      <a:lnTo>
                        <a:pt x="1578" y="686"/>
                      </a:lnTo>
                      <a:lnTo>
                        <a:pt x="1619" y="717"/>
                      </a:lnTo>
                      <a:lnTo>
                        <a:pt x="1658" y="748"/>
                      </a:lnTo>
                      <a:lnTo>
                        <a:pt x="1678" y="764"/>
                      </a:lnTo>
                      <a:lnTo>
                        <a:pt x="1695" y="780"/>
                      </a:lnTo>
                      <a:lnTo>
                        <a:pt x="1712" y="796"/>
                      </a:lnTo>
                      <a:lnTo>
                        <a:pt x="1726" y="812"/>
                      </a:lnTo>
                      <a:lnTo>
                        <a:pt x="1739" y="828"/>
                      </a:lnTo>
                      <a:lnTo>
                        <a:pt x="1749" y="845"/>
                      </a:lnTo>
                      <a:lnTo>
                        <a:pt x="1756" y="860"/>
                      </a:lnTo>
                      <a:lnTo>
                        <a:pt x="1762" y="877"/>
                      </a:lnTo>
                      <a:lnTo>
                        <a:pt x="1762" y="884"/>
                      </a:lnTo>
                      <a:lnTo>
                        <a:pt x="1762" y="892"/>
                      </a:lnTo>
                      <a:lnTo>
                        <a:pt x="1762" y="901"/>
                      </a:lnTo>
                      <a:lnTo>
                        <a:pt x="1758" y="908"/>
                      </a:lnTo>
                      <a:lnTo>
                        <a:pt x="1756" y="916"/>
                      </a:lnTo>
                      <a:lnTo>
                        <a:pt x="1752" y="923"/>
                      </a:lnTo>
                      <a:lnTo>
                        <a:pt x="1747" y="931"/>
                      </a:lnTo>
                      <a:lnTo>
                        <a:pt x="1739" y="939"/>
                      </a:lnTo>
                      <a:lnTo>
                        <a:pt x="1725" y="955"/>
                      </a:lnTo>
                      <a:lnTo>
                        <a:pt x="1704" y="970"/>
                      </a:lnTo>
                      <a:lnTo>
                        <a:pt x="1682" y="986"/>
                      </a:lnTo>
                      <a:lnTo>
                        <a:pt x="1654" y="1001"/>
                      </a:lnTo>
                      <a:lnTo>
                        <a:pt x="1624" y="1016"/>
                      </a:lnTo>
                      <a:lnTo>
                        <a:pt x="1593" y="1029"/>
                      </a:lnTo>
                      <a:lnTo>
                        <a:pt x="1558" y="1043"/>
                      </a:lnTo>
                      <a:lnTo>
                        <a:pt x="1522" y="1054"/>
                      </a:lnTo>
                      <a:lnTo>
                        <a:pt x="1483" y="1063"/>
                      </a:lnTo>
                      <a:lnTo>
                        <a:pt x="1445" y="1072"/>
                      </a:lnTo>
                      <a:lnTo>
                        <a:pt x="1424" y="1075"/>
                      </a:lnTo>
                      <a:lnTo>
                        <a:pt x="1404" y="1078"/>
                      </a:lnTo>
                      <a:lnTo>
                        <a:pt x="1383" y="1080"/>
                      </a:lnTo>
                      <a:lnTo>
                        <a:pt x="1363" y="1082"/>
                      </a:lnTo>
                      <a:lnTo>
                        <a:pt x="1343" y="1083"/>
                      </a:lnTo>
                      <a:lnTo>
                        <a:pt x="1322" y="1083"/>
                      </a:lnTo>
                      <a:lnTo>
                        <a:pt x="1300" y="1082"/>
                      </a:lnTo>
                      <a:lnTo>
                        <a:pt x="1279" y="1081"/>
                      </a:lnTo>
                      <a:lnTo>
                        <a:pt x="1259" y="1079"/>
                      </a:lnTo>
                      <a:lnTo>
                        <a:pt x="1239" y="1077"/>
                      </a:lnTo>
                      <a:lnTo>
                        <a:pt x="1218" y="1073"/>
                      </a:lnTo>
                      <a:lnTo>
                        <a:pt x="1198" y="1069"/>
                      </a:lnTo>
                      <a:lnTo>
                        <a:pt x="1177" y="1062"/>
                      </a:lnTo>
                      <a:lnTo>
                        <a:pt x="1157" y="1056"/>
                      </a:lnTo>
                      <a:lnTo>
                        <a:pt x="1137" y="1049"/>
                      </a:lnTo>
                      <a:lnTo>
                        <a:pt x="1116" y="1042"/>
                      </a:lnTo>
                      <a:lnTo>
                        <a:pt x="1075" y="1023"/>
                      </a:lnTo>
                      <a:lnTo>
                        <a:pt x="1037" y="1003"/>
                      </a:lnTo>
                      <a:lnTo>
                        <a:pt x="996" y="982"/>
                      </a:lnTo>
                      <a:lnTo>
                        <a:pt x="959" y="959"/>
                      </a:lnTo>
                      <a:lnTo>
                        <a:pt x="922" y="935"/>
                      </a:lnTo>
                      <a:lnTo>
                        <a:pt x="888" y="912"/>
                      </a:lnTo>
                      <a:lnTo>
                        <a:pt x="829" y="867"/>
                      </a:lnTo>
                      <a:lnTo>
                        <a:pt x="781" y="831"/>
                      </a:lnTo>
                      <a:lnTo>
                        <a:pt x="751" y="805"/>
                      </a:lnTo>
                      <a:lnTo>
                        <a:pt x="740" y="796"/>
                      </a:lnTo>
                      <a:close/>
                    </a:path>
                  </a:pathLst>
                </a:custGeom>
                <a:solidFill>
                  <a:srgbClr val="89634a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3" name="CustomShape 263"/>
                <p:cNvSpPr/>
                <p:nvPr/>
              </p:nvSpPr>
              <p:spPr>
                <a:xfrm>
                  <a:off x="7375320" y="2100240"/>
                  <a:ext cx="333000" cy="432000"/>
                </a:xfrm>
                <a:custGeom>
                  <a:avLst/>
                  <a:gdLst/>
                  <a:ahLst/>
                  <a:rect l="l" t="t" r="r" b="b"/>
                  <a:pathLst>
                    <a:path w="1636" h="998">
                      <a:moveTo>
                        <a:pt x="701" y="724"/>
                      </a:moveTo>
                      <a:lnTo>
                        <a:pt x="690" y="720"/>
                      </a:lnTo>
                      <a:lnTo>
                        <a:pt x="657" y="710"/>
                      </a:lnTo>
                      <a:lnTo>
                        <a:pt x="607" y="694"/>
                      </a:lnTo>
                      <a:lnTo>
                        <a:pt x="544" y="673"/>
                      </a:lnTo>
                      <a:lnTo>
                        <a:pt x="510" y="660"/>
                      </a:lnTo>
                      <a:lnTo>
                        <a:pt x="473" y="647"/>
                      </a:lnTo>
                      <a:lnTo>
                        <a:pt x="438" y="632"/>
                      </a:lnTo>
                      <a:lnTo>
                        <a:pt x="401" y="617"/>
                      </a:lnTo>
                      <a:lnTo>
                        <a:pt x="364" y="600"/>
                      </a:lnTo>
                      <a:lnTo>
                        <a:pt x="327" y="583"/>
                      </a:lnTo>
                      <a:lnTo>
                        <a:pt x="291" y="565"/>
                      </a:lnTo>
                      <a:lnTo>
                        <a:pt x="258" y="545"/>
                      </a:lnTo>
                      <a:lnTo>
                        <a:pt x="197" y="510"/>
                      </a:lnTo>
                      <a:lnTo>
                        <a:pt x="145" y="478"/>
                      </a:lnTo>
                      <a:lnTo>
                        <a:pt x="121" y="462"/>
                      </a:lnTo>
                      <a:lnTo>
                        <a:pt x="99" y="448"/>
                      </a:lnTo>
                      <a:lnTo>
                        <a:pt x="80" y="434"/>
                      </a:lnTo>
                      <a:lnTo>
                        <a:pt x="63" y="421"/>
                      </a:lnTo>
                      <a:lnTo>
                        <a:pt x="47" y="407"/>
                      </a:lnTo>
                      <a:lnTo>
                        <a:pt x="34" y="393"/>
                      </a:lnTo>
                      <a:lnTo>
                        <a:pt x="23" y="379"/>
                      </a:lnTo>
                      <a:lnTo>
                        <a:pt x="15" y="365"/>
                      </a:lnTo>
                      <a:lnTo>
                        <a:pt x="8" y="350"/>
                      </a:lnTo>
                      <a:lnTo>
                        <a:pt x="4" y="335"/>
                      </a:lnTo>
                      <a:lnTo>
                        <a:pt x="0" y="319"/>
                      </a:lnTo>
                      <a:lnTo>
                        <a:pt x="0" y="302"/>
                      </a:lnTo>
                      <a:lnTo>
                        <a:pt x="4" y="284"/>
                      </a:lnTo>
                      <a:lnTo>
                        <a:pt x="8" y="267"/>
                      </a:lnTo>
                      <a:lnTo>
                        <a:pt x="15" y="251"/>
                      </a:lnTo>
                      <a:lnTo>
                        <a:pt x="24" y="234"/>
                      </a:lnTo>
                      <a:lnTo>
                        <a:pt x="36" y="218"/>
                      </a:lnTo>
                      <a:lnTo>
                        <a:pt x="50" y="203"/>
                      </a:lnTo>
                      <a:lnTo>
                        <a:pt x="67" y="189"/>
                      </a:lnTo>
                      <a:lnTo>
                        <a:pt x="86" y="175"/>
                      </a:lnTo>
                      <a:lnTo>
                        <a:pt x="108" y="162"/>
                      </a:lnTo>
                      <a:lnTo>
                        <a:pt x="132" y="150"/>
                      </a:lnTo>
                      <a:lnTo>
                        <a:pt x="158" y="140"/>
                      </a:lnTo>
                      <a:lnTo>
                        <a:pt x="188" y="130"/>
                      </a:lnTo>
                      <a:lnTo>
                        <a:pt x="219" y="123"/>
                      </a:lnTo>
                      <a:lnTo>
                        <a:pt x="252" y="117"/>
                      </a:lnTo>
                      <a:lnTo>
                        <a:pt x="290" y="113"/>
                      </a:lnTo>
                      <a:lnTo>
                        <a:pt x="329" y="110"/>
                      </a:lnTo>
                      <a:lnTo>
                        <a:pt x="410" y="107"/>
                      </a:lnTo>
                      <a:lnTo>
                        <a:pt x="494" y="102"/>
                      </a:lnTo>
                      <a:lnTo>
                        <a:pt x="575" y="98"/>
                      </a:lnTo>
                      <a:lnTo>
                        <a:pt x="655" y="93"/>
                      </a:lnTo>
                      <a:lnTo>
                        <a:pt x="727" y="87"/>
                      </a:lnTo>
                      <a:lnTo>
                        <a:pt x="792" y="79"/>
                      </a:lnTo>
                      <a:lnTo>
                        <a:pt x="820" y="74"/>
                      </a:lnTo>
                      <a:lnTo>
                        <a:pt x="846" y="70"/>
                      </a:lnTo>
                      <a:lnTo>
                        <a:pt x="868" y="65"/>
                      </a:lnTo>
                      <a:lnTo>
                        <a:pt x="887" y="60"/>
                      </a:lnTo>
                      <a:lnTo>
                        <a:pt x="922" y="47"/>
                      </a:lnTo>
                      <a:lnTo>
                        <a:pt x="961" y="33"/>
                      </a:lnTo>
                      <a:lnTo>
                        <a:pt x="981" y="26"/>
                      </a:lnTo>
                      <a:lnTo>
                        <a:pt x="1002" y="19"/>
                      </a:lnTo>
                      <a:lnTo>
                        <a:pt x="1024" y="13"/>
                      </a:lnTo>
                      <a:lnTo>
                        <a:pt x="1046" y="8"/>
                      </a:lnTo>
                      <a:lnTo>
                        <a:pt x="1068" y="4"/>
                      </a:lnTo>
                      <a:lnTo>
                        <a:pt x="1093" y="1"/>
                      </a:lnTo>
                      <a:lnTo>
                        <a:pt x="1117" y="0"/>
                      </a:lnTo>
                      <a:lnTo>
                        <a:pt x="1143" y="1"/>
                      </a:lnTo>
                      <a:lnTo>
                        <a:pt x="1154" y="2"/>
                      </a:lnTo>
                      <a:lnTo>
                        <a:pt x="1167" y="4"/>
                      </a:lnTo>
                      <a:lnTo>
                        <a:pt x="1180" y="6"/>
                      </a:lnTo>
                      <a:lnTo>
                        <a:pt x="1193" y="9"/>
                      </a:lnTo>
                      <a:lnTo>
                        <a:pt x="1206" y="12"/>
                      </a:lnTo>
                      <a:lnTo>
                        <a:pt x="1219" y="17"/>
                      </a:lnTo>
                      <a:lnTo>
                        <a:pt x="1232" y="23"/>
                      </a:lnTo>
                      <a:lnTo>
                        <a:pt x="1245" y="28"/>
                      </a:lnTo>
                      <a:lnTo>
                        <a:pt x="1259" y="35"/>
                      </a:lnTo>
                      <a:lnTo>
                        <a:pt x="1272" y="43"/>
                      </a:lnTo>
                      <a:lnTo>
                        <a:pt x="1287" y="52"/>
                      </a:lnTo>
                      <a:lnTo>
                        <a:pt x="1300" y="62"/>
                      </a:lnTo>
                      <a:lnTo>
                        <a:pt x="1330" y="84"/>
                      </a:lnTo>
                      <a:lnTo>
                        <a:pt x="1358" y="108"/>
                      </a:lnTo>
                      <a:lnTo>
                        <a:pt x="1386" y="135"/>
                      </a:lnTo>
                      <a:lnTo>
                        <a:pt x="1413" y="164"/>
                      </a:lnTo>
                      <a:lnTo>
                        <a:pt x="1441" y="193"/>
                      </a:lnTo>
                      <a:lnTo>
                        <a:pt x="1467" y="223"/>
                      </a:lnTo>
                      <a:lnTo>
                        <a:pt x="1491" y="253"/>
                      </a:lnTo>
                      <a:lnTo>
                        <a:pt x="1513" y="282"/>
                      </a:lnTo>
                      <a:lnTo>
                        <a:pt x="1532" y="310"/>
                      </a:lnTo>
                      <a:lnTo>
                        <a:pt x="1551" y="336"/>
                      </a:lnTo>
                      <a:lnTo>
                        <a:pt x="1564" y="360"/>
                      </a:lnTo>
                      <a:lnTo>
                        <a:pt x="1575" y="380"/>
                      </a:lnTo>
                      <a:lnTo>
                        <a:pt x="1584" y="398"/>
                      </a:lnTo>
                      <a:lnTo>
                        <a:pt x="1588" y="411"/>
                      </a:lnTo>
                      <a:lnTo>
                        <a:pt x="1590" y="432"/>
                      </a:lnTo>
                      <a:lnTo>
                        <a:pt x="1590" y="452"/>
                      </a:lnTo>
                      <a:lnTo>
                        <a:pt x="1588" y="461"/>
                      </a:lnTo>
                      <a:lnTo>
                        <a:pt x="1586" y="470"/>
                      </a:lnTo>
                      <a:lnTo>
                        <a:pt x="1584" y="477"/>
                      </a:lnTo>
                      <a:lnTo>
                        <a:pt x="1580" y="484"/>
                      </a:lnTo>
                      <a:lnTo>
                        <a:pt x="1575" y="490"/>
                      </a:lnTo>
                      <a:lnTo>
                        <a:pt x="1567" y="497"/>
                      </a:lnTo>
                      <a:lnTo>
                        <a:pt x="1560" y="502"/>
                      </a:lnTo>
                      <a:lnTo>
                        <a:pt x="1551" y="506"/>
                      </a:lnTo>
                      <a:lnTo>
                        <a:pt x="1539" y="509"/>
                      </a:lnTo>
                      <a:lnTo>
                        <a:pt x="1526" y="512"/>
                      </a:lnTo>
                      <a:lnTo>
                        <a:pt x="1512" y="514"/>
                      </a:lnTo>
                      <a:lnTo>
                        <a:pt x="1495" y="515"/>
                      </a:lnTo>
                      <a:lnTo>
                        <a:pt x="1476" y="515"/>
                      </a:lnTo>
                      <a:lnTo>
                        <a:pt x="1456" y="513"/>
                      </a:lnTo>
                      <a:lnTo>
                        <a:pt x="1434" y="511"/>
                      </a:lnTo>
                      <a:lnTo>
                        <a:pt x="1411" y="509"/>
                      </a:lnTo>
                      <a:lnTo>
                        <a:pt x="1365" y="503"/>
                      </a:lnTo>
                      <a:lnTo>
                        <a:pt x="1321" y="495"/>
                      </a:lnTo>
                      <a:lnTo>
                        <a:pt x="1298" y="493"/>
                      </a:lnTo>
                      <a:lnTo>
                        <a:pt x="1278" y="490"/>
                      </a:lnTo>
                      <a:lnTo>
                        <a:pt x="1259" y="489"/>
                      </a:lnTo>
                      <a:lnTo>
                        <a:pt x="1243" y="488"/>
                      </a:lnTo>
                      <a:lnTo>
                        <a:pt x="1226" y="489"/>
                      </a:lnTo>
                      <a:lnTo>
                        <a:pt x="1215" y="490"/>
                      </a:lnTo>
                      <a:lnTo>
                        <a:pt x="1209" y="492"/>
                      </a:lnTo>
                      <a:lnTo>
                        <a:pt x="1204" y="493"/>
                      </a:lnTo>
                      <a:lnTo>
                        <a:pt x="1200" y="495"/>
                      </a:lnTo>
                      <a:lnTo>
                        <a:pt x="1196" y="499"/>
                      </a:lnTo>
                      <a:lnTo>
                        <a:pt x="1195" y="502"/>
                      </a:lnTo>
                      <a:lnTo>
                        <a:pt x="1195" y="505"/>
                      </a:lnTo>
                      <a:lnTo>
                        <a:pt x="1195" y="507"/>
                      </a:lnTo>
                      <a:lnTo>
                        <a:pt x="1196" y="510"/>
                      </a:lnTo>
                      <a:lnTo>
                        <a:pt x="1204" y="516"/>
                      </a:lnTo>
                      <a:lnTo>
                        <a:pt x="1213" y="522"/>
                      </a:lnTo>
                      <a:lnTo>
                        <a:pt x="1243" y="535"/>
                      </a:lnTo>
                      <a:lnTo>
                        <a:pt x="1282" y="549"/>
                      </a:lnTo>
                      <a:lnTo>
                        <a:pt x="1328" y="566"/>
                      </a:lnTo>
                      <a:lnTo>
                        <a:pt x="1376" y="586"/>
                      </a:lnTo>
                      <a:lnTo>
                        <a:pt x="1398" y="596"/>
                      </a:lnTo>
                      <a:lnTo>
                        <a:pt x="1423" y="609"/>
                      </a:lnTo>
                      <a:lnTo>
                        <a:pt x="1445" y="622"/>
                      </a:lnTo>
                      <a:lnTo>
                        <a:pt x="1465" y="636"/>
                      </a:lnTo>
                      <a:lnTo>
                        <a:pt x="1504" y="666"/>
                      </a:lnTo>
                      <a:lnTo>
                        <a:pt x="1543" y="696"/>
                      </a:lnTo>
                      <a:lnTo>
                        <a:pt x="1562" y="711"/>
                      </a:lnTo>
                      <a:lnTo>
                        <a:pt x="1578" y="727"/>
                      </a:lnTo>
                      <a:lnTo>
                        <a:pt x="1593" y="742"/>
                      </a:lnTo>
                      <a:lnTo>
                        <a:pt x="1606" y="758"/>
                      </a:lnTo>
                      <a:lnTo>
                        <a:pt x="1617" y="773"/>
                      </a:lnTo>
                      <a:lnTo>
                        <a:pt x="1627" y="788"/>
                      </a:lnTo>
                      <a:lnTo>
                        <a:pt x="1632" y="804"/>
                      </a:lnTo>
                      <a:lnTo>
                        <a:pt x="1636" y="819"/>
                      </a:lnTo>
                      <a:lnTo>
                        <a:pt x="1636" y="834"/>
                      </a:lnTo>
                      <a:lnTo>
                        <a:pt x="1634" y="848"/>
                      </a:lnTo>
                      <a:lnTo>
                        <a:pt x="1630" y="855"/>
                      </a:lnTo>
                      <a:lnTo>
                        <a:pt x="1627" y="863"/>
                      </a:lnTo>
                      <a:lnTo>
                        <a:pt x="1621" y="870"/>
                      </a:lnTo>
                      <a:lnTo>
                        <a:pt x="1615" y="877"/>
                      </a:lnTo>
                      <a:lnTo>
                        <a:pt x="1602" y="891"/>
                      </a:lnTo>
                      <a:lnTo>
                        <a:pt x="1584" y="905"/>
                      </a:lnTo>
                      <a:lnTo>
                        <a:pt x="1564" y="919"/>
                      </a:lnTo>
                      <a:lnTo>
                        <a:pt x="1539" y="932"/>
                      </a:lnTo>
                      <a:lnTo>
                        <a:pt x="1513" y="945"/>
                      </a:lnTo>
                      <a:lnTo>
                        <a:pt x="1484" y="956"/>
                      </a:lnTo>
                      <a:lnTo>
                        <a:pt x="1452" y="967"/>
                      </a:lnTo>
                      <a:lnTo>
                        <a:pt x="1421" y="977"/>
                      </a:lnTo>
                      <a:lnTo>
                        <a:pt x="1386" y="985"/>
                      </a:lnTo>
                      <a:lnTo>
                        <a:pt x="1348" y="991"/>
                      </a:lnTo>
                      <a:lnTo>
                        <a:pt x="1330" y="993"/>
                      </a:lnTo>
                      <a:lnTo>
                        <a:pt x="1311" y="995"/>
                      </a:lnTo>
                      <a:lnTo>
                        <a:pt x="1293" y="996"/>
                      </a:lnTo>
                      <a:lnTo>
                        <a:pt x="1274" y="997"/>
                      </a:lnTo>
                      <a:lnTo>
                        <a:pt x="1254" y="998"/>
                      </a:lnTo>
                      <a:lnTo>
                        <a:pt x="1233" y="997"/>
                      </a:lnTo>
                      <a:lnTo>
                        <a:pt x="1215" y="996"/>
                      </a:lnTo>
                      <a:lnTo>
                        <a:pt x="1195" y="995"/>
                      </a:lnTo>
                      <a:lnTo>
                        <a:pt x="1174" y="992"/>
                      </a:lnTo>
                      <a:lnTo>
                        <a:pt x="1156" y="990"/>
                      </a:lnTo>
                      <a:lnTo>
                        <a:pt x="1135" y="986"/>
                      </a:lnTo>
                      <a:lnTo>
                        <a:pt x="1115" y="982"/>
                      </a:lnTo>
                      <a:lnTo>
                        <a:pt x="1094" y="976"/>
                      </a:lnTo>
                      <a:lnTo>
                        <a:pt x="1074" y="969"/>
                      </a:lnTo>
                      <a:lnTo>
                        <a:pt x="1055" y="963"/>
                      </a:lnTo>
                      <a:lnTo>
                        <a:pt x="1035" y="955"/>
                      </a:lnTo>
                      <a:lnTo>
                        <a:pt x="996" y="938"/>
                      </a:lnTo>
                      <a:lnTo>
                        <a:pt x="959" y="919"/>
                      </a:lnTo>
                      <a:lnTo>
                        <a:pt x="924" y="898"/>
                      </a:lnTo>
                      <a:lnTo>
                        <a:pt x="889" y="876"/>
                      </a:lnTo>
                      <a:lnTo>
                        <a:pt x="857" y="854"/>
                      </a:lnTo>
                      <a:lnTo>
                        <a:pt x="827" y="833"/>
                      </a:lnTo>
                      <a:lnTo>
                        <a:pt x="775" y="791"/>
                      </a:lnTo>
                      <a:lnTo>
                        <a:pt x="735" y="756"/>
                      </a:lnTo>
                      <a:lnTo>
                        <a:pt x="711" y="732"/>
                      </a:lnTo>
                      <a:lnTo>
                        <a:pt x="701" y="724"/>
                      </a:lnTo>
                      <a:close/>
                    </a:path>
                  </a:pathLst>
                </a:custGeom>
                <a:solidFill>
                  <a:srgbClr val="9e7d5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" name="CustomShape 264"/>
                <p:cNvSpPr/>
                <p:nvPr/>
              </p:nvSpPr>
              <p:spPr>
                <a:xfrm>
                  <a:off x="7387560" y="2115720"/>
                  <a:ext cx="307080" cy="396360"/>
                </a:xfrm>
                <a:custGeom>
                  <a:avLst/>
                  <a:gdLst/>
                  <a:ahLst/>
                  <a:rect l="l" t="t" r="r" b="b"/>
                  <a:pathLst>
                    <a:path w="1511" h="916">
                      <a:moveTo>
                        <a:pt x="662" y="651"/>
                      </a:moveTo>
                      <a:lnTo>
                        <a:pt x="651" y="649"/>
                      </a:lnTo>
                      <a:lnTo>
                        <a:pt x="619" y="642"/>
                      </a:lnTo>
                      <a:lnTo>
                        <a:pt x="573" y="631"/>
                      </a:lnTo>
                      <a:lnTo>
                        <a:pt x="513" y="613"/>
                      </a:lnTo>
                      <a:lnTo>
                        <a:pt x="480" y="604"/>
                      </a:lnTo>
                      <a:lnTo>
                        <a:pt x="445" y="592"/>
                      </a:lnTo>
                      <a:lnTo>
                        <a:pt x="409" y="579"/>
                      </a:lnTo>
                      <a:lnTo>
                        <a:pt x="374" y="565"/>
                      </a:lnTo>
                      <a:lnTo>
                        <a:pt x="337" y="551"/>
                      </a:lnTo>
                      <a:lnTo>
                        <a:pt x="302" y="534"/>
                      </a:lnTo>
                      <a:lnTo>
                        <a:pt x="267" y="517"/>
                      </a:lnTo>
                      <a:lnTo>
                        <a:pt x="235" y="498"/>
                      </a:lnTo>
                      <a:lnTo>
                        <a:pt x="174" y="463"/>
                      </a:lnTo>
                      <a:lnTo>
                        <a:pt x="124" y="430"/>
                      </a:lnTo>
                      <a:lnTo>
                        <a:pt x="102" y="416"/>
                      </a:lnTo>
                      <a:lnTo>
                        <a:pt x="83" y="402"/>
                      </a:lnTo>
                      <a:lnTo>
                        <a:pt x="66" y="389"/>
                      </a:lnTo>
                      <a:lnTo>
                        <a:pt x="50" y="375"/>
                      </a:lnTo>
                      <a:lnTo>
                        <a:pt x="37" y="363"/>
                      </a:lnTo>
                      <a:lnTo>
                        <a:pt x="26" y="351"/>
                      </a:lnTo>
                      <a:lnTo>
                        <a:pt x="18" y="337"/>
                      </a:lnTo>
                      <a:lnTo>
                        <a:pt x="11" y="325"/>
                      </a:lnTo>
                      <a:lnTo>
                        <a:pt x="5" y="311"/>
                      </a:lnTo>
                      <a:lnTo>
                        <a:pt x="1" y="297"/>
                      </a:lnTo>
                      <a:lnTo>
                        <a:pt x="0" y="282"/>
                      </a:lnTo>
                      <a:lnTo>
                        <a:pt x="0" y="267"/>
                      </a:lnTo>
                      <a:lnTo>
                        <a:pt x="1" y="251"/>
                      </a:lnTo>
                      <a:lnTo>
                        <a:pt x="5" y="235"/>
                      </a:lnTo>
                      <a:lnTo>
                        <a:pt x="13" y="220"/>
                      </a:lnTo>
                      <a:lnTo>
                        <a:pt x="22" y="205"/>
                      </a:lnTo>
                      <a:lnTo>
                        <a:pt x="33" y="191"/>
                      </a:lnTo>
                      <a:lnTo>
                        <a:pt x="46" y="177"/>
                      </a:lnTo>
                      <a:lnTo>
                        <a:pt x="63" y="164"/>
                      </a:lnTo>
                      <a:lnTo>
                        <a:pt x="79" y="151"/>
                      </a:lnTo>
                      <a:lnTo>
                        <a:pt x="102" y="140"/>
                      </a:lnTo>
                      <a:lnTo>
                        <a:pt x="124" y="130"/>
                      </a:lnTo>
                      <a:lnTo>
                        <a:pt x="150" y="120"/>
                      </a:lnTo>
                      <a:lnTo>
                        <a:pt x="178" y="112"/>
                      </a:lnTo>
                      <a:lnTo>
                        <a:pt x="209" y="105"/>
                      </a:lnTo>
                      <a:lnTo>
                        <a:pt x="243" y="100"/>
                      </a:lnTo>
                      <a:lnTo>
                        <a:pt x="278" y="95"/>
                      </a:lnTo>
                      <a:lnTo>
                        <a:pt x="317" y="93"/>
                      </a:lnTo>
                      <a:lnTo>
                        <a:pt x="396" y="89"/>
                      </a:lnTo>
                      <a:lnTo>
                        <a:pt x="474" y="86"/>
                      </a:lnTo>
                      <a:lnTo>
                        <a:pt x="550" y="83"/>
                      </a:lnTo>
                      <a:lnTo>
                        <a:pt x="621" y="79"/>
                      </a:lnTo>
                      <a:lnTo>
                        <a:pt x="686" y="75"/>
                      </a:lnTo>
                      <a:lnTo>
                        <a:pt x="741" y="70"/>
                      </a:lnTo>
                      <a:lnTo>
                        <a:pt x="767" y="65"/>
                      </a:lnTo>
                      <a:lnTo>
                        <a:pt x="790" y="62"/>
                      </a:lnTo>
                      <a:lnTo>
                        <a:pt x="810" y="58"/>
                      </a:lnTo>
                      <a:lnTo>
                        <a:pt x="827" y="54"/>
                      </a:lnTo>
                      <a:lnTo>
                        <a:pt x="858" y="43"/>
                      </a:lnTo>
                      <a:lnTo>
                        <a:pt x="895" y="30"/>
                      </a:lnTo>
                      <a:lnTo>
                        <a:pt x="914" y="24"/>
                      </a:lnTo>
                      <a:lnTo>
                        <a:pt x="934" y="18"/>
                      </a:lnTo>
                      <a:lnTo>
                        <a:pt x="955" y="13"/>
                      </a:lnTo>
                      <a:lnTo>
                        <a:pt x="977" y="8"/>
                      </a:lnTo>
                      <a:lnTo>
                        <a:pt x="999" y="4"/>
                      </a:lnTo>
                      <a:lnTo>
                        <a:pt x="1021" y="1"/>
                      </a:lnTo>
                      <a:lnTo>
                        <a:pt x="1046" y="0"/>
                      </a:lnTo>
                      <a:lnTo>
                        <a:pt x="1068" y="1"/>
                      </a:lnTo>
                      <a:lnTo>
                        <a:pt x="1092" y="3"/>
                      </a:lnTo>
                      <a:lnTo>
                        <a:pt x="1116" y="7"/>
                      </a:lnTo>
                      <a:lnTo>
                        <a:pt x="1129" y="10"/>
                      </a:lnTo>
                      <a:lnTo>
                        <a:pt x="1140" y="15"/>
                      </a:lnTo>
                      <a:lnTo>
                        <a:pt x="1153" y="19"/>
                      </a:lnTo>
                      <a:lnTo>
                        <a:pt x="1164" y="24"/>
                      </a:lnTo>
                      <a:lnTo>
                        <a:pt x="1190" y="36"/>
                      </a:lnTo>
                      <a:lnTo>
                        <a:pt x="1216" y="52"/>
                      </a:lnTo>
                      <a:lnTo>
                        <a:pt x="1240" y="70"/>
                      </a:lnTo>
                      <a:lnTo>
                        <a:pt x="1266" y="89"/>
                      </a:lnTo>
                      <a:lnTo>
                        <a:pt x="1292" y="110"/>
                      </a:lnTo>
                      <a:lnTo>
                        <a:pt x="1316" y="133"/>
                      </a:lnTo>
                      <a:lnTo>
                        <a:pt x="1338" y="157"/>
                      </a:lnTo>
                      <a:lnTo>
                        <a:pt x="1363" y="181"/>
                      </a:lnTo>
                      <a:lnTo>
                        <a:pt x="1383" y="204"/>
                      </a:lnTo>
                      <a:lnTo>
                        <a:pt x="1402" y="228"/>
                      </a:lnTo>
                      <a:lnTo>
                        <a:pt x="1420" y="251"/>
                      </a:lnTo>
                      <a:lnTo>
                        <a:pt x="1435" y="273"/>
                      </a:lnTo>
                      <a:lnTo>
                        <a:pt x="1448" y="293"/>
                      </a:lnTo>
                      <a:lnTo>
                        <a:pt x="1459" y="310"/>
                      </a:lnTo>
                      <a:lnTo>
                        <a:pt x="1466" y="326"/>
                      </a:lnTo>
                      <a:lnTo>
                        <a:pt x="1470" y="339"/>
                      </a:lnTo>
                      <a:lnTo>
                        <a:pt x="1474" y="361"/>
                      </a:lnTo>
                      <a:lnTo>
                        <a:pt x="1474" y="381"/>
                      </a:lnTo>
                      <a:lnTo>
                        <a:pt x="1474" y="390"/>
                      </a:lnTo>
                      <a:lnTo>
                        <a:pt x="1472" y="399"/>
                      </a:lnTo>
                      <a:lnTo>
                        <a:pt x="1468" y="408"/>
                      </a:lnTo>
                      <a:lnTo>
                        <a:pt x="1465" y="416"/>
                      </a:lnTo>
                      <a:lnTo>
                        <a:pt x="1459" y="422"/>
                      </a:lnTo>
                      <a:lnTo>
                        <a:pt x="1453" y="429"/>
                      </a:lnTo>
                      <a:lnTo>
                        <a:pt x="1444" y="435"/>
                      </a:lnTo>
                      <a:lnTo>
                        <a:pt x="1435" y="440"/>
                      </a:lnTo>
                      <a:lnTo>
                        <a:pt x="1426" y="444"/>
                      </a:lnTo>
                      <a:lnTo>
                        <a:pt x="1413" y="447"/>
                      </a:lnTo>
                      <a:lnTo>
                        <a:pt x="1398" y="449"/>
                      </a:lnTo>
                      <a:lnTo>
                        <a:pt x="1383" y="451"/>
                      </a:lnTo>
                      <a:lnTo>
                        <a:pt x="1364" y="451"/>
                      </a:lnTo>
                      <a:lnTo>
                        <a:pt x="1346" y="451"/>
                      </a:lnTo>
                      <a:lnTo>
                        <a:pt x="1326" y="450"/>
                      </a:lnTo>
                      <a:lnTo>
                        <a:pt x="1303" y="448"/>
                      </a:lnTo>
                      <a:lnTo>
                        <a:pt x="1259" y="444"/>
                      </a:lnTo>
                      <a:lnTo>
                        <a:pt x="1214" y="440"/>
                      </a:lnTo>
                      <a:lnTo>
                        <a:pt x="1192" y="438"/>
                      </a:lnTo>
                      <a:lnTo>
                        <a:pt x="1172" y="437"/>
                      </a:lnTo>
                      <a:lnTo>
                        <a:pt x="1153" y="437"/>
                      </a:lnTo>
                      <a:lnTo>
                        <a:pt x="1136" y="437"/>
                      </a:lnTo>
                      <a:lnTo>
                        <a:pt x="1122" y="439"/>
                      </a:lnTo>
                      <a:lnTo>
                        <a:pt x="1109" y="441"/>
                      </a:lnTo>
                      <a:lnTo>
                        <a:pt x="1103" y="443"/>
                      </a:lnTo>
                      <a:lnTo>
                        <a:pt x="1097" y="445"/>
                      </a:lnTo>
                      <a:lnTo>
                        <a:pt x="1094" y="448"/>
                      </a:lnTo>
                      <a:lnTo>
                        <a:pt x="1090" y="451"/>
                      </a:lnTo>
                      <a:lnTo>
                        <a:pt x="1088" y="454"/>
                      </a:lnTo>
                      <a:lnTo>
                        <a:pt x="1088" y="457"/>
                      </a:lnTo>
                      <a:lnTo>
                        <a:pt x="1088" y="461"/>
                      </a:lnTo>
                      <a:lnTo>
                        <a:pt x="1090" y="464"/>
                      </a:lnTo>
                      <a:lnTo>
                        <a:pt x="1096" y="470"/>
                      </a:lnTo>
                      <a:lnTo>
                        <a:pt x="1105" y="476"/>
                      </a:lnTo>
                      <a:lnTo>
                        <a:pt x="1118" y="482"/>
                      </a:lnTo>
                      <a:lnTo>
                        <a:pt x="1133" y="489"/>
                      </a:lnTo>
                      <a:lnTo>
                        <a:pt x="1151" y="495"/>
                      </a:lnTo>
                      <a:lnTo>
                        <a:pt x="1170" y="502"/>
                      </a:lnTo>
                      <a:lnTo>
                        <a:pt x="1214" y="519"/>
                      </a:lnTo>
                      <a:lnTo>
                        <a:pt x="1262" y="537"/>
                      </a:lnTo>
                      <a:lnTo>
                        <a:pt x="1287" y="548"/>
                      </a:lnTo>
                      <a:lnTo>
                        <a:pt x="1309" y="560"/>
                      </a:lnTo>
                      <a:lnTo>
                        <a:pt x="1331" y="574"/>
                      </a:lnTo>
                      <a:lnTo>
                        <a:pt x="1351" y="587"/>
                      </a:lnTo>
                      <a:lnTo>
                        <a:pt x="1390" y="617"/>
                      </a:lnTo>
                      <a:lnTo>
                        <a:pt x="1428" y="647"/>
                      </a:lnTo>
                      <a:lnTo>
                        <a:pt x="1442" y="662"/>
                      </a:lnTo>
                      <a:lnTo>
                        <a:pt x="1459" y="676"/>
                      </a:lnTo>
                      <a:lnTo>
                        <a:pt x="1472" y="691"/>
                      </a:lnTo>
                      <a:lnTo>
                        <a:pt x="1485" y="706"/>
                      </a:lnTo>
                      <a:lnTo>
                        <a:pt x="1494" y="721"/>
                      </a:lnTo>
                      <a:lnTo>
                        <a:pt x="1502" y="734"/>
                      </a:lnTo>
                      <a:lnTo>
                        <a:pt x="1507" y="749"/>
                      </a:lnTo>
                      <a:lnTo>
                        <a:pt x="1511" y="762"/>
                      </a:lnTo>
                      <a:lnTo>
                        <a:pt x="1511" y="777"/>
                      </a:lnTo>
                      <a:lnTo>
                        <a:pt x="1507" y="790"/>
                      </a:lnTo>
                      <a:lnTo>
                        <a:pt x="1502" y="803"/>
                      </a:lnTo>
                      <a:lnTo>
                        <a:pt x="1491" y="816"/>
                      </a:lnTo>
                      <a:lnTo>
                        <a:pt x="1478" y="829"/>
                      </a:lnTo>
                      <a:lnTo>
                        <a:pt x="1461" y="841"/>
                      </a:lnTo>
                      <a:lnTo>
                        <a:pt x="1442" y="854"/>
                      </a:lnTo>
                      <a:lnTo>
                        <a:pt x="1422" y="865"/>
                      </a:lnTo>
                      <a:lnTo>
                        <a:pt x="1400" y="875"/>
                      </a:lnTo>
                      <a:lnTo>
                        <a:pt x="1374" y="886"/>
                      </a:lnTo>
                      <a:lnTo>
                        <a:pt x="1346" y="894"/>
                      </a:lnTo>
                      <a:lnTo>
                        <a:pt x="1316" y="901"/>
                      </a:lnTo>
                      <a:lnTo>
                        <a:pt x="1285" y="908"/>
                      </a:lnTo>
                      <a:lnTo>
                        <a:pt x="1253" y="913"/>
                      </a:lnTo>
                      <a:lnTo>
                        <a:pt x="1218" y="915"/>
                      </a:lnTo>
                      <a:lnTo>
                        <a:pt x="1183" y="916"/>
                      </a:lnTo>
                      <a:lnTo>
                        <a:pt x="1164" y="916"/>
                      </a:lnTo>
                      <a:lnTo>
                        <a:pt x="1146" y="915"/>
                      </a:lnTo>
                      <a:lnTo>
                        <a:pt x="1127" y="914"/>
                      </a:lnTo>
                      <a:lnTo>
                        <a:pt x="1109" y="912"/>
                      </a:lnTo>
                      <a:lnTo>
                        <a:pt x="1088" y="909"/>
                      </a:lnTo>
                      <a:lnTo>
                        <a:pt x="1070" y="905"/>
                      </a:lnTo>
                      <a:lnTo>
                        <a:pt x="1049" y="902"/>
                      </a:lnTo>
                      <a:lnTo>
                        <a:pt x="1029" y="897"/>
                      </a:lnTo>
                      <a:lnTo>
                        <a:pt x="1008" y="892"/>
                      </a:lnTo>
                      <a:lnTo>
                        <a:pt x="990" y="886"/>
                      </a:lnTo>
                      <a:lnTo>
                        <a:pt x="969" y="880"/>
                      </a:lnTo>
                      <a:lnTo>
                        <a:pt x="951" y="871"/>
                      </a:lnTo>
                      <a:lnTo>
                        <a:pt x="916" y="855"/>
                      </a:lnTo>
                      <a:lnTo>
                        <a:pt x="880" y="837"/>
                      </a:lnTo>
                      <a:lnTo>
                        <a:pt x="849" y="817"/>
                      </a:lnTo>
                      <a:lnTo>
                        <a:pt x="817" y="797"/>
                      </a:lnTo>
                      <a:lnTo>
                        <a:pt x="790" y="776"/>
                      </a:lnTo>
                      <a:lnTo>
                        <a:pt x="764" y="755"/>
                      </a:lnTo>
                      <a:lnTo>
                        <a:pt x="741" y="734"/>
                      </a:lnTo>
                      <a:lnTo>
                        <a:pt x="721" y="716"/>
                      </a:lnTo>
                      <a:lnTo>
                        <a:pt x="704" y="698"/>
                      </a:lnTo>
                      <a:lnTo>
                        <a:pt x="689" y="682"/>
                      </a:lnTo>
                      <a:lnTo>
                        <a:pt x="669" y="660"/>
                      </a:lnTo>
                      <a:lnTo>
                        <a:pt x="662" y="651"/>
                      </a:lnTo>
                      <a:close/>
                    </a:path>
                  </a:pathLst>
                </a:custGeom>
                <a:solidFill>
                  <a:srgbClr val="ad917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" name="CustomShape 265"/>
                <p:cNvSpPr/>
                <p:nvPr/>
              </p:nvSpPr>
              <p:spPr>
                <a:xfrm>
                  <a:off x="7399440" y="2131920"/>
                  <a:ext cx="281880" cy="360720"/>
                </a:xfrm>
                <a:custGeom>
                  <a:avLst/>
                  <a:gdLst/>
                  <a:ahLst/>
                  <a:rect l="l" t="t" r="r" b="b"/>
                  <a:pathLst>
                    <a:path w="1385" h="834">
                      <a:moveTo>
                        <a:pt x="621" y="579"/>
                      </a:moveTo>
                      <a:lnTo>
                        <a:pt x="612" y="578"/>
                      </a:lnTo>
                      <a:lnTo>
                        <a:pt x="582" y="573"/>
                      </a:lnTo>
                      <a:lnTo>
                        <a:pt x="538" y="565"/>
                      </a:lnTo>
                      <a:lnTo>
                        <a:pt x="480" y="552"/>
                      </a:lnTo>
                      <a:lnTo>
                        <a:pt x="449" y="545"/>
                      </a:lnTo>
                      <a:lnTo>
                        <a:pt x="415" y="536"/>
                      </a:lnTo>
                      <a:lnTo>
                        <a:pt x="382" y="524"/>
                      </a:lnTo>
                      <a:lnTo>
                        <a:pt x="347" y="513"/>
                      </a:lnTo>
                      <a:lnTo>
                        <a:pt x="312" y="499"/>
                      </a:lnTo>
                      <a:lnTo>
                        <a:pt x="278" y="484"/>
                      </a:lnTo>
                      <a:lnTo>
                        <a:pt x="243" y="467"/>
                      </a:lnTo>
                      <a:lnTo>
                        <a:pt x="210" y="448"/>
                      </a:lnTo>
                      <a:lnTo>
                        <a:pt x="152" y="413"/>
                      </a:lnTo>
                      <a:lnTo>
                        <a:pt x="104" y="382"/>
                      </a:lnTo>
                      <a:lnTo>
                        <a:pt x="83" y="368"/>
                      </a:lnTo>
                      <a:lnTo>
                        <a:pt x="67" y="354"/>
                      </a:lnTo>
                      <a:lnTo>
                        <a:pt x="52" y="342"/>
                      </a:lnTo>
                      <a:lnTo>
                        <a:pt x="39" y="330"/>
                      </a:lnTo>
                      <a:lnTo>
                        <a:pt x="28" y="318"/>
                      </a:lnTo>
                      <a:lnTo>
                        <a:pt x="19" y="306"/>
                      </a:lnTo>
                      <a:lnTo>
                        <a:pt x="13" y="295"/>
                      </a:lnTo>
                      <a:lnTo>
                        <a:pt x="7" y="284"/>
                      </a:lnTo>
                      <a:lnTo>
                        <a:pt x="4" y="271"/>
                      </a:lnTo>
                      <a:lnTo>
                        <a:pt x="0" y="259"/>
                      </a:lnTo>
                      <a:lnTo>
                        <a:pt x="0" y="245"/>
                      </a:lnTo>
                      <a:lnTo>
                        <a:pt x="0" y="232"/>
                      </a:lnTo>
                      <a:lnTo>
                        <a:pt x="2" y="217"/>
                      </a:lnTo>
                      <a:lnTo>
                        <a:pt x="6" y="204"/>
                      </a:lnTo>
                      <a:lnTo>
                        <a:pt x="13" y="189"/>
                      </a:lnTo>
                      <a:lnTo>
                        <a:pt x="20" y="176"/>
                      </a:lnTo>
                      <a:lnTo>
                        <a:pt x="30" y="163"/>
                      </a:lnTo>
                      <a:lnTo>
                        <a:pt x="43" y="151"/>
                      </a:lnTo>
                      <a:lnTo>
                        <a:pt x="57" y="138"/>
                      </a:lnTo>
                      <a:lnTo>
                        <a:pt x="74" y="127"/>
                      </a:lnTo>
                      <a:lnTo>
                        <a:pt x="95" y="118"/>
                      </a:lnTo>
                      <a:lnTo>
                        <a:pt x="117" y="107"/>
                      </a:lnTo>
                      <a:lnTo>
                        <a:pt x="141" y="99"/>
                      </a:lnTo>
                      <a:lnTo>
                        <a:pt x="169" y="92"/>
                      </a:lnTo>
                      <a:lnTo>
                        <a:pt x="198" y="85"/>
                      </a:lnTo>
                      <a:lnTo>
                        <a:pt x="232" y="80"/>
                      </a:lnTo>
                      <a:lnTo>
                        <a:pt x="267" y="77"/>
                      </a:lnTo>
                      <a:lnTo>
                        <a:pt x="306" y="74"/>
                      </a:lnTo>
                      <a:lnTo>
                        <a:pt x="384" y="71"/>
                      </a:lnTo>
                      <a:lnTo>
                        <a:pt x="458" y="69"/>
                      </a:lnTo>
                      <a:lnTo>
                        <a:pt x="527" y="67"/>
                      </a:lnTo>
                      <a:lnTo>
                        <a:pt x="590" y="65"/>
                      </a:lnTo>
                      <a:lnTo>
                        <a:pt x="645" y="62"/>
                      </a:lnTo>
                      <a:lnTo>
                        <a:pt x="694" y="57"/>
                      </a:lnTo>
                      <a:lnTo>
                        <a:pt x="716" y="55"/>
                      </a:lnTo>
                      <a:lnTo>
                        <a:pt x="736" y="53"/>
                      </a:lnTo>
                      <a:lnTo>
                        <a:pt x="753" y="50"/>
                      </a:lnTo>
                      <a:lnTo>
                        <a:pt x="768" y="46"/>
                      </a:lnTo>
                      <a:lnTo>
                        <a:pt x="797" y="38"/>
                      </a:lnTo>
                      <a:lnTo>
                        <a:pt x="831" y="26"/>
                      </a:lnTo>
                      <a:lnTo>
                        <a:pt x="849" y="21"/>
                      </a:lnTo>
                      <a:lnTo>
                        <a:pt x="870" y="16"/>
                      </a:lnTo>
                      <a:lnTo>
                        <a:pt x="888" y="12"/>
                      </a:lnTo>
                      <a:lnTo>
                        <a:pt x="910" y="8"/>
                      </a:lnTo>
                      <a:lnTo>
                        <a:pt x="931" y="5"/>
                      </a:lnTo>
                      <a:lnTo>
                        <a:pt x="951" y="1"/>
                      </a:lnTo>
                      <a:lnTo>
                        <a:pt x="974" y="0"/>
                      </a:lnTo>
                      <a:lnTo>
                        <a:pt x="996" y="1"/>
                      </a:lnTo>
                      <a:lnTo>
                        <a:pt x="1018" y="2"/>
                      </a:lnTo>
                      <a:lnTo>
                        <a:pt x="1040" y="7"/>
                      </a:lnTo>
                      <a:lnTo>
                        <a:pt x="1063" y="12"/>
                      </a:lnTo>
                      <a:lnTo>
                        <a:pt x="1085" y="19"/>
                      </a:lnTo>
                      <a:lnTo>
                        <a:pt x="1107" y="29"/>
                      </a:lnTo>
                      <a:lnTo>
                        <a:pt x="1129" y="41"/>
                      </a:lnTo>
                      <a:lnTo>
                        <a:pt x="1152" y="54"/>
                      </a:lnTo>
                      <a:lnTo>
                        <a:pt x="1174" y="69"/>
                      </a:lnTo>
                      <a:lnTo>
                        <a:pt x="1196" y="85"/>
                      </a:lnTo>
                      <a:lnTo>
                        <a:pt x="1216" y="102"/>
                      </a:lnTo>
                      <a:lnTo>
                        <a:pt x="1237" y="120"/>
                      </a:lnTo>
                      <a:lnTo>
                        <a:pt x="1257" y="137"/>
                      </a:lnTo>
                      <a:lnTo>
                        <a:pt x="1276" y="156"/>
                      </a:lnTo>
                      <a:lnTo>
                        <a:pt x="1292" y="174"/>
                      </a:lnTo>
                      <a:lnTo>
                        <a:pt x="1307" y="191"/>
                      </a:lnTo>
                      <a:lnTo>
                        <a:pt x="1320" y="209"/>
                      </a:lnTo>
                      <a:lnTo>
                        <a:pt x="1331" y="225"/>
                      </a:lnTo>
                      <a:lnTo>
                        <a:pt x="1341" y="240"/>
                      </a:lnTo>
                      <a:lnTo>
                        <a:pt x="1348" y="254"/>
                      </a:lnTo>
                      <a:lnTo>
                        <a:pt x="1354" y="266"/>
                      </a:lnTo>
                      <a:lnTo>
                        <a:pt x="1357" y="289"/>
                      </a:lnTo>
                      <a:lnTo>
                        <a:pt x="1359" y="309"/>
                      </a:lnTo>
                      <a:lnTo>
                        <a:pt x="1357" y="319"/>
                      </a:lnTo>
                      <a:lnTo>
                        <a:pt x="1357" y="328"/>
                      </a:lnTo>
                      <a:lnTo>
                        <a:pt x="1354" y="336"/>
                      </a:lnTo>
                      <a:lnTo>
                        <a:pt x="1350" y="345"/>
                      </a:lnTo>
                      <a:lnTo>
                        <a:pt x="1344" y="352"/>
                      </a:lnTo>
                      <a:lnTo>
                        <a:pt x="1339" y="359"/>
                      </a:lnTo>
                      <a:lnTo>
                        <a:pt x="1330" y="365"/>
                      </a:lnTo>
                      <a:lnTo>
                        <a:pt x="1320" y="371"/>
                      </a:lnTo>
                      <a:lnTo>
                        <a:pt x="1311" y="376"/>
                      </a:lnTo>
                      <a:lnTo>
                        <a:pt x="1298" y="380"/>
                      </a:lnTo>
                      <a:lnTo>
                        <a:pt x="1285" y="383"/>
                      </a:lnTo>
                      <a:lnTo>
                        <a:pt x="1270" y="385"/>
                      </a:lnTo>
                      <a:lnTo>
                        <a:pt x="1254" y="386"/>
                      </a:lnTo>
                      <a:lnTo>
                        <a:pt x="1235" y="387"/>
                      </a:lnTo>
                      <a:lnTo>
                        <a:pt x="1216" y="387"/>
                      </a:lnTo>
                      <a:lnTo>
                        <a:pt x="1194" y="386"/>
                      </a:lnTo>
                      <a:lnTo>
                        <a:pt x="1152" y="384"/>
                      </a:lnTo>
                      <a:lnTo>
                        <a:pt x="1109" y="382"/>
                      </a:lnTo>
                      <a:lnTo>
                        <a:pt x="1088" y="382"/>
                      </a:lnTo>
                      <a:lnTo>
                        <a:pt x="1068" y="382"/>
                      </a:lnTo>
                      <a:lnTo>
                        <a:pt x="1050" y="382"/>
                      </a:lnTo>
                      <a:lnTo>
                        <a:pt x="1033" y="384"/>
                      </a:lnTo>
                      <a:lnTo>
                        <a:pt x="1016" y="386"/>
                      </a:lnTo>
                      <a:lnTo>
                        <a:pt x="1003" y="390"/>
                      </a:lnTo>
                      <a:lnTo>
                        <a:pt x="998" y="392"/>
                      </a:lnTo>
                      <a:lnTo>
                        <a:pt x="994" y="396"/>
                      </a:lnTo>
                      <a:lnTo>
                        <a:pt x="988" y="398"/>
                      </a:lnTo>
                      <a:lnTo>
                        <a:pt x="985" y="402"/>
                      </a:lnTo>
                      <a:lnTo>
                        <a:pt x="983" y="405"/>
                      </a:lnTo>
                      <a:lnTo>
                        <a:pt x="983" y="409"/>
                      </a:lnTo>
                      <a:lnTo>
                        <a:pt x="983" y="412"/>
                      </a:lnTo>
                      <a:lnTo>
                        <a:pt x="983" y="415"/>
                      </a:lnTo>
                      <a:lnTo>
                        <a:pt x="988" y="421"/>
                      </a:lnTo>
                      <a:lnTo>
                        <a:pt x="998" y="429"/>
                      </a:lnTo>
                      <a:lnTo>
                        <a:pt x="1009" y="435"/>
                      </a:lnTo>
                      <a:lnTo>
                        <a:pt x="1024" y="441"/>
                      </a:lnTo>
                      <a:lnTo>
                        <a:pt x="1042" y="447"/>
                      </a:lnTo>
                      <a:lnTo>
                        <a:pt x="1061" y="455"/>
                      </a:lnTo>
                      <a:lnTo>
                        <a:pt x="1103" y="470"/>
                      </a:lnTo>
                      <a:lnTo>
                        <a:pt x="1150" y="489"/>
                      </a:lnTo>
                      <a:lnTo>
                        <a:pt x="1174" y="499"/>
                      </a:lnTo>
                      <a:lnTo>
                        <a:pt x="1196" y="511"/>
                      </a:lnTo>
                      <a:lnTo>
                        <a:pt x="1218" y="524"/>
                      </a:lnTo>
                      <a:lnTo>
                        <a:pt x="1239" y="538"/>
                      </a:lnTo>
                      <a:lnTo>
                        <a:pt x="1276" y="568"/>
                      </a:lnTo>
                      <a:lnTo>
                        <a:pt x="1309" y="597"/>
                      </a:lnTo>
                      <a:lnTo>
                        <a:pt x="1326" y="611"/>
                      </a:lnTo>
                      <a:lnTo>
                        <a:pt x="1339" y="625"/>
                      </a:lnTo>
                      <a:lnTo>
                        <a:pt x="1352" y="639"/>
                      </a:lnTo>
                      <a:lnTo>
                        <a:pt x="1363" y="653"/>
                      </a:lnTo>
                      <a:lnTo>
                        <a:pt x="1370" y="666"/>
                      </a:lnTo>
                      <a:lnTo>
                        <a:pt x="1378" y="680"/>
                      </a:lnTo>
                      <a:lnTo>
                        <a:pt x="1381" y="693"/>
                      </a:lnTo>
                      <a:lnTo>
                        <a:pt x="1385" y="706"/>
                      </a:lnTo>
                      <a:lnTo>
                        <a:pt x="1383" y="718"/>
                      </a:lnTo>
                      <a:lnTo>
                        <a:pt x="1380" y="731"/>
                      </a:lnTo>
                      <a:lnTo>
                        <a:pt x="1374" y="743"/>
                      </a:lnTo>
                      <a:lnTo>
                        <a:pt x="1365" y="753"/>
                      </a:lnTo>
                      <a:lnTo>
                        <a:pt x="1354" y="765"/>
                      </a:lnTo>
                      <a:lnTo>
                        <a:pt x="1339" y="776"/>
                      </a:lnTo>
                      <a:lnTo>
                        <a:pt x="1324" y="787"/>
                      </a:lnTo>
                      <a:lnTo>
                        <a:pt x="1305" y="796"/>
                      </a:lnTo>
                      <a:lnTo>
                        <a:pt x="1285" y="805"/>
                      </a:lnTo>
                      <a:lnTo>
                        <a:pt x="1263" y="813"/>
                      </a:lnTo>
                      <a:lnTo>
                        <a:pt x="1239" y="820"/>
                      </a:lnTo>
                      <a:lnTo>
                        <a:pt x="1215" y="826"/>
                      </a:lnTo>
                      <a:lnTo>
                        <a:pt x="1187" y="830"/>
                      </a:lnTo>
                      <a:lnTo>
                        <a:pt x="1157" y="832"/>
                      </a:lnTo>
                      <a:lnTo>
                        <a:pt x="1126" y="834"/>
                      </a:lnTo>
                      <a:lnTo>
                        <a:pt x="1092" y="833"/>
                      </a:lnTo>
                      <a:lnTo>
                        <a:pt x="1059" y="831"/>
                      </a:lnTo>
                      <a:lnTo>
                        <a:pt x="1022" y="827"/>
                      </a:lnTo>
                      <a:lnTo>
                        <a:pt x="985" y="820"/>
                      </a:lnTo>
                      <a:lnTo>
                        <a:pt x="944" y="811"/>
                      </a:lnTo>
                      <a:lnTo>
                        <a:pt x="925" y="806"/>
                      </a:lnTo>
                      <a:lnTo>
                        <a:pt x="905" y="800"/>
                      </a:lnTo>
                      <a:lnTo>
                        <a:pt x="886" y="794"/>
                      </a:lnTo>
                      <a:lnTo>
                        <a:pt x="868" y="787"/>
                      </a:lnTo>
                      <a:lnTo>
                        <a:pt x="851" y="778"/>
                      </a:lnTo>
                      <a:lnTo>
                        <a:pt x="834" y="770"/>
                      </a:lnTo>
                      <a:lnTo>
                        <a:pt x="818" y="762"/>
                      </a:lnTo>
                      <a:lnTo>
                        <a:pt x="803" y="753"/>
                      </a:lnTo>
                      <a:lnTo>
                        <a:pt x="773" y="735"/>
                      </a:lnTo>
                      <a:lnTo>
                        <a:pt x="747" y="715"/>
                      </a:lnTo>
                      <a:lnTo>
                        <a:pt x="723" y="695"/>
                      </a:lnTo>
                      <a:lnTo>
                        <a:pt x="703" y="676"/>
                      </a:lnTo>
                      <a:lnTo>
                        <a:pt x="682" y="657"/>
                      </a:lnTo>
                      <a:lnTo>
                        <a:pt x="668" y="639"/>
                      </a:lnTo>
                      <a:lnTo>
                        <a:pt x="653" y="623"/>
                      </a:lnTo>
                      <a:lnTo>
                        <a:pt x="642" y="608"/>
                      </a:lnTo>
                      <a:lnTo>
                        <a:pt x="627" y="587"/>
                      </a:lnTo>
                      <a:lnTo>
                        <a:pt x="621" y="579"/>
                      </a:lnTo>
                      <a:close/>
                    </a:path>
                  </a:pathLst>
                </a:custGeom>
                <a:solidFill>
                  <a:srgbClr val="c1aa89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6" name="CustomShape 266"/>
                <p:cNvSpPr/>
                <p:nvPr/>
              </p:nvSpPr>
              <p:spPr>
                <a:xfrm>
                  <a:off x="7412040" y="2148480"/>
                  <a:ext cx="255960" cy="325080"/>
                </a:xfrm>
                <a:custGeom>
                  <a:avLst/>
                  <a:gdLst/>
                  <a:ahLst/>
                  <a:rect l="l" t="t" r="r" b="b"/>
                  <a:pathLst>
                    <a:path w="1259" h="752">
                      <a:moveTo>
                        <a:pt x="583" y="507"/>
                      </a:moveTo>
                      <a:lnTo>
                        <a:pt x="573" y="506"/>
                      </a:lnTo>
                      <a:lnTo>
                        <a:pt x="546" y="504"/>
                      </a:lnTo>
                      <a:lnTo>
                        <a:pt x="527" y="502"/>
                      </a:lnTo>
                      <a:lnTo>
                        <a:pt x="503" y="500"/>
                      </a:lnTo>
                      <a:lnTo>
                        <a:pt x="479" y="495"/>
                      </a:lnTo>
                      <a:lnTo>
                        <a:pt x="451" y="491"/>
                      </a:lnTo>
                      <a:lnTo>
                        <a:pt x="419" y="485"/>
                      </a:lnTo>
                      <a:lnTo>
                        <a:pt x="388" y="478"/>
                      </a:lnTo>
                      <a:lnTo>
                        <a:pt x="356" y="468"/>
                      </a:lnTo>
                      <a:lnTo>
                        <a:pt x="321" y="458"/>
                      </a:lnTo>
                      <a:lnTo>
                        <a:pt x="288" y="447"/>
                      </a:lnTo>
                      <a:lnTo>
                        <a:pt x="254" y="432"/>
                      </a:lnTo>
                      <a:lnTo>
                        <a:pt x="219" y="417"/>
                      </a:lnTo>
                      <a:lnTo>
                        <a:pt x="188" y="398"/>
                      </a:lnTo>
                      <a:lnTo>
                        <a:pt x="130" y="363"/>
                      </a:lnTo>
                      <a:lnTo>
                        <a:pt x="86" y="333"/>
                      </a:lnTo>
                      <a:lnTo>
                        <a:pt x="67" y="319"/>
                      </a:lnTo>
                      <a:lnTo>
                        <a:pt x="52" y="307"/>
                      </a:lnTo>
                      <a:lnTo>
                        <a:pt x="39" y="294"/>
                      </a:lnTo>
                      <a:lnTo>
                        <a:pt x="28" y="283"/>
                      </a:lnTo>
                      <a:lnTo>
                        <a:pt x="19" y="272"/>
                      </a:lnTo>
                      <a:lnTo>
                        <a:pt x="13" y="261"/>
                      </a:lnTo>
                      <a:lnTo>
                        <a:pt x="8" y="251"/>
                      </a:lnTo>
                      <a:lnTo>
                        <a:pt x="4" y="240"/>
                      </a:lnTo>
                      <a:lnTo>
                        <a:pt x="2" y="230"/>
                      </a:lnTo>
                      <a:lnTo>
                        <a:pt x="0" y="219"/>
                      </a:lnTo>
                      <a:lnTo>
                        <a:pt x="0" y="207"/>
                      </a:lnTo>
                      <a:lnTo>
                        <a:pt x="2" y="195"/>
                      </a:lnTo>
                      <a:lnTo>
                        <a:pt x="4" y="182"/>
                      </a:lnTo>
                      <a:lnTo>
                        <a:pt x="6" y="170"/>
                      </a:lnTo>
                      <a:lnTo>
                        <a:pt x="11" y="157"/>
                      </a:lnTo>
                      <a:lnTo>
                        <a:pt x="19" y="145"/>
                      </a:lnTo>
                      <a:lnTo>
                        <a:pt x="28" y="134"/>
                      </a:lnTo>
                      <a:lnTo>
                        <a:pt x="41" y="123"/>
                      </a:lnTo>
                      <a:lnTo>
                        <a:pt x="54" y="113"/>
                      </a:lnTo>
                      <a:lnTo>
                        <a:pt x="71" y="102"/>
                      </a:lnTo>
                      <a:lnTo>
                        <a:pt x="89" y="94"/>
                      </a:lnTo>
                      <a:lnTo>
                        <a:pt x="110" y="86"/>
                      </a:lnTo>
                      <a:lnTo>
                        <a:pt x="134" y="78"/>
                      </a:lnTo>
                      <a:lnTo>
                        <a:pt x="160" y="71"/>
                      </a:lnTo>
                      <a:lnTo>
                        <a:pt x="188" y="66"/>
                      </a:lnTo>
                      <a:lnTo>
                        <a:pt x="221" y="61"/>
                      </a:lnTo>
                      <a:lnTo>
                        <a:pt x="254" y="58"/>
                      </a:lnTo>
                      <a:lnTo>
                        <a:pt x="293" y="56"/>
                      </a:lnTo>
                      <a:lnTo>
                        <a:pt x="369" y="53"/>
                      </a:lnTo>
                      <a:lnTo>
                        <a:pt x="440" y="52"/>
                      </a:lnTo>
                      <a:lnTo>
                        <a:pt x="501" y="50"/>
                      </a:lnTo>
                      <a:lnTo>
                        <a:pt x="557" y="48"/>
                      </a:lnTo>
                      <a:lnTo>
                        <a:pt x="605" y="47"/>
                      </a:lnTo>
                      <a:lnTo>
                        <a:pt x="646" y="45"/>
                      </a:lnTo>
                      <a:lnTo>
                        <a:pt x="664" y="43"/>
                      </a:lnTo>
                      <a:lnTo>
                        <a:pt x="681" y="41"/>
                      </a:lnTo>
                      <a:lnTo>
                        <a:pt x="696" y="39"/>
                      </a:lnTo>
                      <a:lnTo>
                        <a:pt x="709" y="36"/>
                      </a:lnTo>
                      <a:lnTo>
                        <a:pt x="737" y="30"/>
                      </a:lnTo>
                      <a:lnTo>
                        <a:pt x="768" y="22"/>
                      </a:lnTo>
                      <a:lnTo>
                        <a:pt x="803" y="13"/>
                      </a:lnTo>
                      <a:lnTo>
                        <a:pt x="842" y="6"/>
                      </a:lnTo>
                      <a:lnTo>
                        <a:pt x="863" y="3"/>
                      </a:lnTo>
                      <a:lnTo>
                        <a:pt x="883" y="1"/>
                      </a:lnTo>
                      <a:lnTo>
                        <a:pt x="903" y="0"/>
                      </a:lnTo>
                      <a:lnTo>
                        <a:pt x="926" y="0"/>
                      </a:lnTo>
                      <a:lnTo>
                        <a:pt x="946" y="1"/>
                      </a:lnTo>
                      <a:lnTo>
                        <a:pt x="966" y="4"/>
                      </a:lnTo>
                      <a:lnTo>
                        <a:pt x="987" y="7"/>
                      </a:lnTo>
                      <a:lnTo>
                        <a:pt x="1007" y="13"/>
                      </a:lnTo>
                      <a:lnTo>
                        <a:pt x="1028" y="20"/>
                      </a:lnTo>
                      <a:lnTo>
                        <a:pt x="1046" y="29"/>
                      </a:lnTo>
                      <a:lnTo>
                        <a:pt x="1067" y="38"/>
                      </a:lnTo>
                      <a:lnTo>
                        <a:pt x="1085" y="48"/>
                      </a:lnTo>
                      <a:lnTo>
                        <a:pt x="1104" y="59"/>
                      </a:lnTo>
                      <a:lnTo>
                        <a:pt x="1120" y="70"/>
                      </a:lnTo>
                      <a:lnTo>
                        <a:pt x="1137" y="82"/>
                      </a:lnTo>
                      <a:lnTo>
                        <a:pt x="1154" y="94"/>
                      </a:lnTo>
                      <a:lnTo>
                        <a:pt x="1169" y="106"/>
                      </a:lnTo>
                      <a:lnTo>
                        <a:pt x="1183" y="119"/>
                      </a:lnTo>
                      <a:lnTo>
                        <a:pt x="1195" y="131"/>
                      </a:lnTo>
                      <a:lnTo>
                        <a:pt x="1208" y="144"/>
                      </a:lnTo>
                      <a:lnTo>
                        <a:pt x="1217" y="156"/>
                      </a:lnTo>
                      <a:lnTo>
                        <a:pt x="1226" y="169"/>
                      </a:lnTo>
                      <a:lnTo>
                        <a:pt x="1232" y="181"/>
                      </a:lnTo>
                      <a:lnTo>
                        <a:pt x="1237" y="193"/>
                      </a:lnTo>
                      <a:lnTo>
                        <a:pt x="1241" y="204"/>
                      </a:lnTo>
                      <a:lnTo>
                        <a:pt x="1243" y="215"/>
                      </a:lnTo>
                      <a:lnTo>
                        <a:pt x="1245" y="226"/>
                      </a:lnTo>
                      <a:lnTo>
                        <a:pt x="1246" y="236"/>
                      </a:lnTo>
                      <a:lnTo>
                        <a:pt x="1245" y="247"/>
                      </a:lnTo>
                      <a:lnTo>
                        <a:pt x="1243" y="256"/>
                      </a:lnTo>
                      <a:lnTo>
                        <a:pt x="1241" y="265"/>
                      </a:lnTo>
                      <a:lnTo>
                        <a:pt x="1237" y="275"/>
                      </a:lnTo>
                      <a:lnTo>
                        <a:pt x="1232" y="282"/>
                      </a:lnTo>
                      <a:lnTo>
                        <a:pt x="1224" y="290"/>
                      </a:lnTo>
                      <a:lnTo>
                        <a:pt x="1217" y="296"/>
                      </a:lnTo>
                      <a:lnTo>
                        <a:pt x="1209" y="303"/>
                      </a:lnTo>
                      <a:lnTo>
                        <a:pt x="1198" y="309"/>
                      </a:lnTo>
                      <a:lnTo>
                        <a:pt x="1187" y="313"/>
                      </a:lnTo>
                      <a:lnTo>
                        <a:pt x="1174" y="317"/>
                      </a:lnTo>
                      <a:lnTo>
                        <a:pt x="1159" y="320"/>
                      </a:lnTo>
                      <a:lnTo>
                        <a:pt x="1144" y="322"/>
                      </a:lnTo>
                      <a:lnTo>
                        <a:pt x="1126" y="323"/>
                      </a:lnTo>
                      <a:lnTo>
                        <a:pt x="1107" y="324"/>
                      </a:lnTo>
                      <a:lnTo>
                        <a:pt x="1087" y="324"/>
                      </a:lnTo>
                      <a:lnTo>
                        <a:pt x="1046" y="324"/>
                      </a:lnTo>
                      <a:lnTo>
                        <a:pt x="1004" y="324"/>
                      </a:lnTo>
                      <a:lnTo>
                        <a:pt x="983" y="325"/>
                      </a:lnTo>
                      <a:lnTo>
                        <a:pt x="963" y="326"/>
                      </a:lnTo>
                      <a:lnTo>
                        <a:pt x="944" y="327"/>
                      </a:lnTo>
                      <a:lnTo>
                        <a:pt x="928" y="330"/>
                      </a:lnTo>
                      <a:lnTo>
                        <a:pt x="913" y="334"/>
                      </a:lnTo>
                      <a:lnTo>
                        <a:pt x="900" y="338"/>
                      </a:lnTo>
                      <a:lnTo>
                        <a:pt x="892" y="341"/>
                      </a:lnTo>
                      <a:lnTo>
                        <a:pt x="889" y="344"/>
                      </a:lnTo>
                      <a:lnTo>
                        <a:pt x="883" y="347"/>
                      </a:lnTo>
                      <a:lnTo>
                        <a:pt x="879" y="351"/>
                      </a:lnTo>
                      <a:lnTo>
                        <a:pt x="877" y="355"/>
                      </a:lnTo>
                      <a:lnTo>
                        <a:pt x="876" y="359"/>
                      </a:lnTo>
                      <a:lnTo>
                        <a:pt x="876" y="363"/>
                      </a:lnTo>
                      <a:lnTo>
                        <a:pt x="877" y="366"/>
                      </a:lnTo>
                      <a:lnTo>
                        <a:pt x="881" y="373"/>
                      </a:lnTo>
                      <a:lnTo>
                        <a:pt x="890" y="379"/>
                      </a:lnTo>
                      <a:lnTo>
                        <a:pt x="902" y="386"/>
                      </a:lnTo>
                      <a:lnTo>
                        <a:pt x="916" y="392"/>
                      </a:lnTo>
                      <a:lnTo>
                        <a:pt x="931" y="398"/>
                      </a:lnTo>
                      <a:lnTo>
                        <a:pt x="952" y="405"/>
                      </a:lnTo>
                      <a:lnTo>
                        <a:pt x="992" y="420"/>
                      </a:lnTo>
                      <a:lnTo>
                        <a:pt x="1037" y="437"/>
                      </a:lnTo>
                      <a:lnTo>
                        <a:pt x="1061" y="448"/>
                      </a:lnTo>
                      <a:lnTo>
                        <a:pt x="1083" y="459"/>
                      </a:lnTo>
                      <a:lnTo>
                        <a:pt x="1106" y="473"/>
                      </a:lnTo>
                      <a:lnTo>
                        <a:pt x="1126" y="486"/>
                      </a:lnTo>
                      <a:lnTo>
                        <a:pt x="1163" y="516"/>
                      </a:lnTo>
                      <a:lnTo>
                        <a:pt x="1195" y="544"/>
                      </a:lnTo>
                      <a:lnTo>
                        <a:pt x="1209" y="559"/>
                      </a:lnTo>
                      <a:lnTo>
                        <a:pt x="1222" y="572"/>
                      </a:lnTo>
                      <a:lnTo>
                        <a:pt x="1232" y="586"/>
                      </a:lnTo>
                      <a:lnTo>
                        <a:pt x="1241" y="599"/>
                      </a:lnTo>
                      <a:lnTo>
                        <a:pt x="1248" y="612"/>
                      </a:lnTo>
                      <a:lnTo>
                        <a:pt x="1254" y="624"/>
                      </a:lnTo>
                      <a:lnTo>
                        <a:pt x="1258" y="637"/>
                      </a:lnTo>
                      <a:lnTo>
                        <a:pt x="1259" y="649"/>
                      </a:lnTo>
                      <a:lnTo>
                        <a:pt x="1258" y="660"/>
                      </a:lnTo>
                      <a:lnTo>
                        <a:pt x="1254" y="672"/>
                      </a:lnTo>
                      <a:lnTo>
                        <a:pt x="1248" y="682"/>
                      </a:lnTo>
                      <a:lnTo>
                        <a:pt x="1241" y="693"/>
                      </a:lnTo>
                      <a:lnTo>
                        <a:pt x="1230" y="703"/>
                      </a:lnTo>
                      <a:lnTo>
                        <a:pt x="1219" y="712"/>
                      </a:lnTo>
                      <a:lnTo>
                        <a:pt x="1204" y="721"/>
                      </a:lnTo>
                      <a:lnTo>
                        <a:pt x="1189" y="728"/>
                      </a:lnTo>
                      <a:lnTo>
                        <a:pt x="1172" y="735"/>
                      </a:lnTo>
                      <a:lnTo>
                        <a:pt x="1154" y="740"/>
                      </a:lnTo>
                      <a:lnTo>
                        <a:pt x="1133" y="745"/>
                      </a:lnTo>
                      <a:lnTo>
                        <a:pt x="1111" y="749"/>
                      </a:lnTo>
                      <a:lnTo>
                        <a:pt x="1087" y="751"/>
                      </a:lnTo>
                      <a:lnTo>
                        <a:pt x="1061" y="752"/>
                      </a:lnTo>
                      <a:lnTo>
                        <a:pt x="1033" y="752"/>
                      </a:lnTo>
                      <a:lnTo>
                        <a:pt x="1002" y="750"/>
                      </a:lnTo>
                      <a:lnTo>
                        <a:pt x="970" y="746"/>
                      </a:lnTo>
                      <a:lnTo>
                        <a:pt x="935" y="741"/>
                      </a:lnTo>
                      <a:lnTo>
                        <a:pt x="898" y="734"/>
                      </a:lnTo>
                      <a:lnTo>
                        <a:pt x="859" y="726"/>
                      </a:lnTo>
                      <a:lnTo>
                        <a:pt x="840" y="721"/>
                      </a:lnTo>
                      <a:lnTo>
                        <a:pt x="822" y="714"/>
                      </a:lnTo>
                      <a:lnTo>
                        <a:pt x="803" y="708"/>
                      </a:lnTo>
                      <a:lnTo>
                        <a:pt x="787" y="701"/>
                      </a:lnTo>
                      <a:lnTo>
                        <a:pt x="770" y="694"/>
                      </a:lnTo>
                      <a:lnTo>
                        <a:pt x="755" y="685"/>
                      </a:lnTo>
                      <a:lnTo>
                        <a:pt x="740" y="677"/>
                      </a:lnTo>
                      <a:lnTo>
                        <a:pt x="725" y="669"/>
                      </a:lnTo>
                      <a:lnTo>
                        <a:pt x="701" y="651"/>
                      </a:lnTo>
                      <a:lnTo>
                        <a:pt x="677" y="633"/>
                      </a:lnTo>
                      <a:lnTo>
                        <a:pt x="659" y="615"/>
                      </a:lnTo>
                      <a:lnTo>
                        <a:pt x="640" y="596"/>
                      </a:lnTo>
                      <a:lnTo>
                        <a:pt x="627" y="578"/>
                      </a:lnTo>
                      <a:lnTo>
                        <a:pt x="614" y="562"/>
                      </a:lnTo>
                      <a:lnTo>
                        <a:pt x="605" y="546"/>
                      </a:lnTo>
                      <a:lnTo>
                        <a:pt x="596" y="534"/>
                      </a:lnTo>
                      <a:lnTo>
                        <a:pt x="586" y="514"/>
                      </a:lnTo>
                      <a:lnTo>
                        <a:pt x="583" y="507"/>
                      </a:lnTo>
                      <a:close/>
                    </a:path>
                  </a:pathLst>
                </a:custGeom>
                <a:solidFill>
                  <a:srgbClr val="d6c49e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7" name="CustomShape 267"/>
                <p:cNvSpPr/>
                <p:nvPr/>
              </p:nvSpPr>
              <p:spPr>
                <a:xfrm>
                  <a:off x="7423200" y="2163960"/>
                  <a:ext cx="230040" cy="291240"/>
                </a:xfrm>
                <a:custGeom>
                  <a:avLst/>
                  <a:gdLst/>
                  <a:ahLst/>
                  <a:rect l="l" t="t" r="r" b="b"/>
                  <a:pathLst>
                    <a:path w="1135" h="674">
                      <a:moveTo>
                        <a:pt x="545" y="435"/>
                      </a:moveTo>
                      <a:lnTo>
                        <a:pt x="536" y="436"/>
                      </a:lnTo>
                      <a:lnTo>
                        <a:pt x="510" y="437"/>
                      </a:lnTo>
                      <a:lnTo>
                        <a:pt x="491" y="436"/>
                      </a:lnTo>
                      <a:lnTo>
                        <a:pt x="471" y="436"/>
                      </a:lnTo>
                      <a:lnTo>
                        <a:pt x="447" y="434"/>
                      </a:lnTo>
                      <a:lnTo>
                        <a:pt x="419" y="430"/>
                      </a:lnTo>
                      <a:lnTo>
                        <a:pt x="391" y="427"/>
                      </a:lnTo>
                      <a:lnTo>
                        <a:pt x="361" y="422"/>
                      </a:lnTo>
                      <a:lnTo>
                        <a:pt x="330" y="415"/>
                      </a:lnTo>
                      <a:lnTo>
                        <a:pt x="297" y="407"/>
                      </a:lnTo>
                      <a:lnTo>
                        <a:pt x="263" y="396"/>
                      </a:lnTo>
                      <a:lnTo>
                        <a:pt x="230" y="383"/>
                      </a:lnTo>
                      <a:lnTo>
                        <a:pt x="213" y="375"/>
                      </a:lnTo>
                      <a:lnTo>
                        <a:pt x="198" y="367"/>
                      </a:lnTo>
                      <a:lnTo>
                        <a:pt x="182" y="359"/>
                      </a:lnTo>
                      <a:lnTo>
                        <a:pt x="165" y="350"/>
                      </a:lnTo>
                      <a:lnTo>
                        <a:pt x="135" y="332"/>
                      </a:lnTo>
                      <a:lnTo>
                        <a:pt x="109" y="314"/>
                      </a:lnTo>
                      <a:lnTo>
                        <a:pt x="85" y="300"/>
                      </a:lnTo>
                      <a:lnTo>
                        <a:pt x="67" y="285"/>
                      </a:lnTo>
                      <a:lnTo>
                        <a:pt x="50" y="273"/>
                      </a:lnTo>
                      <a:lnTo>
                        <a:pt x="37" y="260"/>
                      </a:lnTo>
                      <a:lnTo>
                        <a:pt x="26" y="249"/>
                      </a:lnTo>
                      <a:lnTo>
                        <a:pt x="16" y="239"/>
                      </a:lnTo>
                      <a:lnTo>
                        <a:pt x="11" y="228"/>
                      </a:lnTo>
                      <a:lnTo>
                        <a:pt x="5" y="219"/>
                      </a:lnTo>
                      <a:lnTo>
                        <a:pt x="4" y="208"/>
                      </a:lnTo>
                      <a:lnTo>
                        <a:pt x="2" y="199"/>
                      </a:lnTo>
                      <a:lnTo>
                        <a:pt x="0" y="179"/>
                      </a:lnTo>
                      <a:lnTo>
                        <a:pt x="2" y="159"/>
                      </a:lnTo>
                      <a:lnTo>
                        <a:pt x="4" y="147"/>
                      </a:lnTo>
                      <a:lnTo>
                        <a:pt x="7" y="137"/>
                      </a:lnTo>
                      <a:lnTo>
                        <a:pt x="11" y="127"/>
                      </a:lnTo>
                      <a:lnTo>
                        <a:pt x="18" y="116"/>
                      </a:lnTo>
                      <a:lnTo>
                        <a:pt x="26" y="107"/>
                      </a:lnTo>
                      <a:lnTo>
                        <a:pt x="37" y="98"/>
                      </a:lnTo>
                      <a:lnTo>
                        <a:pt x="50" y="88"/>
                      </a:lnTo>
                      <a:lnTo>
                        <a:pt x="65" y="80"/>
                      </a:lnTo>
                      <a:lnTo>
                        <a:pt x="81" y="73"/>
                      </a:lnTo>
                      <a:lnTo>
                        <a:pt x="102" y="65"/>
                      </a:lnTo>
                      <a:lnTo>
                        <a:pt x="124" y="58"/>
                      </a:lnTo>
                      <a:lnTo>
                        <a:pt x="150" y="53"/>
                      </a:lnTo>
                      <a:lnTo>
                        <a:pt x="178" y="48"/>
                      </a:lnTo>
                      <a:lnTo>
                        <a:pt x="209" y="44"/>
                      </a:lnTo>
                      <a:lnTo>
                        <a:pt x="245" y="40"/>
                      </a:lnTo>
                      <a:lnTo>
                        <a:pt x="284" y="38"/>
                      </a:lnTo>
                      <a:lnTo>
                        <a:pt x="358" y="36"/>
                      </a:lnTo>
                      <a:lnTo>
                        <a:pt x="423" y="35"/>
                      </a:lnTo>
                      <a:lnTo>
                        <a:pt x="478" y="35"/>
                      </a:lnTo>
                      <a:lnTo>
                        <a:pt x="525" y="35"/>
                      </a:lnTo>
                      <a:lnTo>
                        <a:pt x="565" y="35"/>
                      </a:lnTo>
                      <a:lnTo>
                        <a:pt x="599" y="35"/>
                      </a:lnTo>
                      <a:lnTo>
                        <a:pt x="627" y="33"/>
                      </a:lnTo>
                      <a:lnTo>
                        <a:pt x="651" y="30"/>
                      </a:lnTo>
                      <a:lnTo>
                        <a:pt x="675" y="25"/>
                      </a:lnTo>
                      <a:lnTo>
                        <a:pt x="704" y="19"/>
                      </a:lnTo>
                      <a:lnTo>
                        <a:pt x="738" y="11"/>
                      </a:lnTo>
                      <a:lnTo>
                        <a:pt x="775" y="5"/>
                      </a:lnTo>
                      <a:lnTo>
                        <a:pt x="795" y="3"/>
                      </a:lnTo>
                      <a:lnTo>
                        <a:pt x="814" y="1"/>
                      </a:lnTo>
                      <a:lnTo>
                        <a:pt x="834" y="0"/>
                      </a:lnTo>
                      <a:lnTo>
                        <a:pt x="853" y="0"/>
                      </a:lnTo>
                      <a:lnTo>
                        <a:pt x="873" y="0"/>
                      </a:lnTo>
                      <a:lnTo>
                        <a:pt x="892" y="2"/>
                      </a:lnTo>
                      <a:lnTo>
                        <a:pt x="910" y="5"/>
                      </a:lnTo>
                      <a:lnTo>
                        <a:pt x="929" y="9"/>
                      </a:lnTo>
                      <a:lnTo>
                        <a:pt x="962" y="19"/>
                      </a:lnTo>
                      <a:lnTo>
                        <a:pt x="996" y="29"/>
                      </a:lnTo>
                      <a:lnTo>
                        <a:pt x="1025" y="39"/>
                      </a:lnTo>
                      <a:lnTo>
                        <a:pt x="1051" y="52"/>
                      </a:lnTo>
                      <a:lnTo>
                        <a:pt x="1064" y="58"/>
                      </a:lnTo>
                      <a:lnTo>
                        <a:pt x="1075" y="65"/>
                      </a:lnTo>
                      <a:lnTo>
                        <a:pt x="1085" y="73"/>
                      </a:lnTo>
                      <a:lnTo>
                        <a:pt x="1094" y="81"/>
                      </a:lnTo>
                      <a:lnTo>
                        <a:pt x="1103" y="90"/>
                      </a:lnTo>
                      <a:lnTo>
                        <a:pt x="1111" y="100"/>
                      </a:lnTo>
                      <a:lnTo>
                        <a:pt x="1118" y="110"/>
                      </a:lnTo>
                      <a:lnTo>
                        <a:pt x="1122" y="121"/>
                      </a:lnTo>
                      <a:lnTo>
                        <a:pt x="1127" y="133"/>
                      </a:lnTo>
                      <a:lnTo>
                        <a:pt x="1129" y="144"/>
                      </a:lnTo>
                      <a:lnTo>
                        <a:pt x="1131" y="155"/>
                      </a:lnTo>
                      <a:lnTo>
                        <a:pt x="1133" y="166"/>
                      </a:lnTo>
                      <a:lnTo>
                        <a:pt x="1131" y="176"/>
                      </a:lnTo>
                      <a:lnTo>
                        <a:pt x="1131" y="186"/>
                      </a:lnTo>
                      <a:lnTo>
                        <a:pt x="1127" y="196"/>
                      </a:lnTo>
                      <a:lnTo>
                        <a:pt x="1124" y="205"/>
                      </a:lnTo>
                      <a:lnTo>
                        <a:pt x="1118" y="214"/>
                      </a:lnTo>
                      <a:lnTo>
                        <a:pt x="1112" y="222"/>
                      </a:lnTo>
                      <a:lnTo>
                        <a:pt x="1105" y="229"/>
                      </a:lnTo>
                      <a:lnTo>
                        <a:pt x="1096" y="235"/>
                      </a:lnTo>
                      <a:lnTo>
                        <a:pt x="1086" y="242"/>
                      </a:lnTo>
                      <a:lnTo>
                        <a:pt x="1075" y="248"/>
                      </a:lnTo>
                      <a:lnTo>
                        <a:pt x="1064" y="252"/>
                      </a:lnTo>
                      <a:lnTo>
                        <a:pt x="1051" y="255"/>
                      </a:lnTo>
                      <a:lnTo>
                        <a:pt x="1035" y="258"/>
                      </a:lnTo>
                      <a:lnTo>
                        <a:pt x="1018" y="261"/>
                      </a:lnTo>
                      <a:lnTo>
                        <a:pt x="1001" y="262"/>
                      </a:lnTo>
                      <a:lnTo>
                        <a:pt x="981" y="264"/>
                      </a:lnTo>
                      <a:lnTo>
                        <a:pt x="940" y="267"/>
                      </a:lnTo>
                      <a:lnTo>
                        <a:pt x="899" y="269"/>
                      </a:lnTo>
                      <a:lnTo>
                        <a:pt x="879" y="270"/>
                      </a:lnTo>
                      <a:lnTo>
                        <a:pt x="860" y="272"/>
                      </a:lnTo>
                      <a:lnTo>
                        <a:pt x="842" y="275"/>
                      </a:lnTo>
                      <a:lnTo>
                        <a:pt x="825" y="278"/>
                      </a:lnTo>
                      <a:lnTo>
                        <a:pt x="810" y="282"/>
                      </a:lnTo>
                      <a:lnTo>
                        <a:pt x="797" y="288"/>
                      </a:lnTo>
                      <a:lnTo>
                        <a:pt x="786" y="295"/>
                      </a:lnTo>
                      <a:lnTo>
                        <a:pt x="777" y="303"/>
                      </a:lnTo>
                      <a:lnTo>
                        <a:pt x="775" y="307"/>
                      </a:lnTo>
                      <a:lnTo>
                        <a:pt x="773" y="311"/>
                      </a:lnTo>
                      <a:lnTo>
                        <a:pt x="773" y="315"/>
                      </a:lnTo>
                      <a:lnTo>
                        <a:pt x="773" y="318"/>
                      </a:lnTo>
                      <a:lnTo>
                        <a:pt x="777" y="326"/>
                      </a:lnTo>
                      <a:lnTo>
                        <a:pt x="784" y="332"/>
                      </a:lnTo>
                      <a:lnTo>
                        <a:pt x="793" y="339"/>
                      </a:lnTo>
                      <a:lnTo>
                        <a:pt x="808" y="345"/>
                      </a:lnTo>
                      <a:lnTo>
                        <a:pt x="823" y="352"/>
                      </a:lnTo>
                      <a:lnTo>
                        <a:pt x="842" y="358"/>
                      </a:lnTo>
                      <a:lnTo>
                        <a:pt x="882" y="372"/>
                      </a:lnTo>
                      <a:lnTo>
                        <a:pt x="927" y="390"/>
                      </a:lnTo>
                      <a:lnTo>
                        <a:pt x="949" y="400"/>
                      </a:lnTo>
                      <a:lnTo>
                        <a:pt x="971" y="411"/>
                      </a:lnTo>
                      <a:lnTo>
                        <a:pt x="992" y="424"/>
                      </a:lnTo>
                      <a:lnTo>
                        <a:pt x="1012" y="438"/>
                      </a:lnTo>
                      <a:lnTo>
                        <a:pt x="1049" y="468"/>
                      </a:lnTo>
                      <a:lnTo>
                        <a:pt x="1079" y="496"/>
                      </a:lnTo>
                      <a:lnTo>
                        <a:pt x="1092" y="509"/>
                      </a:lnTo>
                      <a:lnTo>
                        <a:pt x="1103" y="522"/>
                      </a:lnTo>
                      <a:lnTo>
                        <a:pt x="1114" y="535"/>
                      </a:lnTo>
                      <a:lnTo>
                        <a:pt x="1122" y="548"/>
                      </a:lnTo>
                      <a:lnTo>
                        <a:pt x="1127" y="559"/>
                      </a:lnTo>
                      <a:lnTo>
                        <a:pt x="1133" y="570"/>
                      </a:lnTo>
                      <a:lnTo>
                        <a:pt x="1135" y="582"/>
                      </a:lnTo>
                      <a:lnTo>
                        <a:pt x="1135" y="593"/>
                      </a:lnTo>
                      <a:lnTo>
                        <a:pt x="1135" y="604"/>
                      </a:lnTo>
                      <a:lnTo>
                        <a:pt x="1131" y="613"/>
                      </a:lnTo>
                      <a:lnTo>
                        <a:pt x="1125" y="622"/>
                      </a:lnTo>
                      <a:lnTo>
                        <a:pt x="1118" y="632"/>
                      </a:lnTo>
                      <a:lnTo>
                        <a:pt x="1109" y="640"/>
                      </a:lnTo>
                      <a:lnTo>
                        <a:pt x="1098" y="648"/>
                      </a:lnTo>
                      <a:lnTo>
                        <a:pt x="1086" y="654"/>
                      </a:lnTo>
                      <a:lnTo>
                        <a:pt x="1073" y="661"/>
                      </a:lnTo>
                      <a:lnTo>
                        <a:pt x="1061" y="666"/>
                      </a:lnTo>
                      <a:lnTo>
                        <a:pt x="1046" y="669"/>
                      </a:lnTo>
                      <a:lnTo>
                        <a:pt x="1027" y="672"/>
                      </a:lnTo>
                      <a:lnTo>
                        <a:pt x="1009" y="673"/>
                      </a:lnTo>
                      <a:lnTo>
                        <a:pt x="988" y="674"/>
                      </a:lnTo>
                      <a:lnTo>
                        <a:pt x="966" y="673"/>
                      </a:lnTo>
                      <a:lnTo>
                        <a:pt x="942" y="671"/>
                      </a:lnTo>
                      <a:lnTo>
                        <a:pt x="914" y="668"/>
                      </a:lnTo>
                      <a:lnTo>
                        <a:pt x="884" y="664"/>
                      </a:lnTo>
                      <a:lnTo>
                        <a:pt x="851" y="658"/>
                      </a:lnTo>
                      <a:lnTo>
                        <a:pt x="816" y="649"/>
                      </a:lnTo>
                      <a:lnTo>
                        <a:pt x="777" y="641"/>
                      </a:lnTo>
                      <a:lnTo>
                        <a:pt x="758" y="636"/>
                      </a:lnTo>
                      <a:lnTo>
                        <a:pt x="740" y="630"/>
                      </a:lnTo>
                      <a:lnTo>
                        <a:pt x="721" y="623"/>
                      </a:lnTo>
                      <a:lnTo>
                        <a:pt x="706" y="616"/>
                      </a:lnTo>
                      <a:lnTo>
                        <a:pt x="690" y="610"/>
                      </a:lnTo>
                      <a:lnTo>
                        <a:pt x="677" y="602"/>
                      </a:lnTo>
                      <a:lnTo>
                        <a:pt x="662" y="594"/>
                      </a:lnTo>
                      <a:lnTo>
                        <a:pt x="651" y="586"/>
                      </a:lnTo>
                      <a:lnTo>
                        <a:pt x="628" y="569"/>
                      </a:lnTo>
                      <a:lnTo>
                        <a:pt x="610" y="553"/>
                      </a:lnTo>
                      <a:lnTo>
                        <a:pt x="593" y="535"/>
                      </a:lnTo>
                      <a:lnTo>
                        <a:pt x="580" y="518"/>
                      </a:lnTo>
                      <a:lnTo>
                        <a:pt x="571" y="502"/>
                      </a:lnTo>
                      <a:lnTo>
                        <a:pt x="562" y="486"/>
                      </a:lnTo>
                      <a:lnTo>
                        <a:pt x="556" y="472"/>
                      </a:lnTo>
                      <a:lnTo>
                        <a:pt x="552" y="459"/>
                      </a:lnTo>
                      <a:lnTo>
                        <a:pt x="547" y="442"/>
                      </a:lnTo>
                      <a:lnTo>
                        <a:pt x="545" y="435"/>
                      </a:lnTo>
                      <a:close/>
                    </a:path>
                  </a:pathLst>
                </a:custGeom>
                <a:solidFill>
                  <a:srgbClr val="e5d8b2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8" name="CustomShape 268"/>
                <p:cNvSpPr/>
                <p:nvPr/>
              </p:nvSpPr>
              <p:spPr>
                <a:xfrm>
                  <a:off x="7411320" y="1507680"/>
                  <a:ext cx="24120" cy="275400"/>
                </a:xfrm>
                <a:custGeom>
                  <a:avLst/>
                  <a:gdLst/>
                  <a:ahLst/>
                  <a:rect l="l" t="t" r="r" b="b"/>
                  <a:pathLst>
                    <a:path w="127" h="639">
                      <a:moveTo>
                        <a:pt x="127" y="0"/>
                      </a:moveTo>
                      <a:lnTo>
                        <a:pt x="82" y="335"/>
                      </a:lnTo>
                      <a:lnTo>
                        <a:pt x="80" y="339"/>
                      </a:lnTo>
                      <a:lnTo>
                        <a:pt x="78" y="349"/>
                      </a:lnTo>
                      <a:lnTo>
                        <a:pt x="73" y="363"/>
                      </a:lnTo>
                      <a:lnTo>
                        <a:pt x="65" y="380"/>
                      </a:lnTo>
                      <a:lnTo>
                        <a:pt x="58" y="399"/>
                      </a:lnTo>
                      <a:lnTo>
                        <a:pt x="51" y="418"/>
                      </a:lnTo>
                      <a:lnTo>
                        <a:pt x="45" y="437"/>
                      </a:lnTo>
                      <a:lnTo>
                        <a:pt x="38" y="452"/>
                      </a:lnTo>
                      <a:lnTo>
                        <a:pt x="32" y="471"/>
                      </a:lnTo>
                      <a:lnTo>
                        <a:pt x="28" y="498"/>
                      </a:lnTo>
                      <a:lnTo>
                        <a:pt x="23" y="528"/>
                      </a:lnTo>
                      <a:lnTo>
                        <a:pt x="17" y="560"/>
                      </a:lnTo>
                      <a:lnTo>
                        <a:pt x="13" y="590"/>
                      </a:lnTo>
                      <a:lnTo>
                        <a:pt x="12" y="615"/>
                      </a:lnTo>
                      <a:lnTo>
                        <a:pt x="10" y="633"/>
                      </a:lnTo>
                      <a:lnTo>
                        <a:pt x="8" y="639"/>
                      </a:lnTo>
                      <a:lnTo>
                        <a:pt x="8" y="632"/>
                      </a:lnTo>
                      <a:lnTo>
                        <a:pt x="6" y="612"/>
                      </a:lnTo>
                      <a:lnTo>
                        <a:pt x="4" y="584"/>
                      </a:lnTo>
                      <a:lnTo>
                        <a:pt x="0" y="550"/>
                      </a:lnTo>
                      <a:lnTo>
                        <a:pt x="0" y="513"/>
                      </a:lnTo>
                      <a:lnTo>
                        <a:pt x="0" y="478"/>
                      </a:lnTo>
                      <a:lnTo>
                        <a:pt x="2" y="463"/>
                      </a:lnTo>
                      <a:lnTo>
                        <a:pt x="4" y="448"/>
                      </a:lnTo>
                      <a:lnTo>
                        <a:pt x="8" y="436"/>
                      </a:lnTo>
                      <a:lnTo>
                        <a:pt x="12" y="425"/>
                      </a:lnTo>
                      <a:lnTo>
                        <a:pt x="21" y="405"/>
                      </a:lnTo>
                      <a:lnTo>
                        <a:pt x="32" y="379"/>
                      </a:lnTo>
                      <a:lnTo>
                        <a:pt x="43" y="347"/>
                      </a:lnTo>
                      <a:lnTo>
                        <a:pt x="54" y="315"/>
                      </a:lnTo>
                      <a:lnTo>
                        <a:pt x="64" y="283"/>
                      </a:lnTo>
                      <a:lnTo>
                        <a:pt x="73" y="253"/>
                      </a:lnTo>
                      <a:lnTo>
                        <a:pt x="78" y="226"/>
                      </a:lnTo>
                      <a:lnTo>
                        <a:pt x="82" y="204"/>
                      </a:lnTo>
                      <a:lnTo>
                        <a:pt x="86" y="182"/>
                      </a:lnTo>
                      <a:lnTo>
                        <a:pt x="91" y="151"/>
                      </a:lnTo>
                      <a:lnTo>
                        <a:pt x="99" y="118"/>
                      </a:lnTo>
                      <a:lnTo>
                        <a:pt x="106" y="84"/>
                      </a:lnTo>
                      <a:lnTo>
                        <a:pt x="114" y="52"/>
                      </a:lnTo>
                      <a:lnTo>
                        <a:pt x="121" y="26"/>
                      </a:lnTo>
                      <a:lnTo>
                        <a:pt x="125" y="7"/>
                      </a:ln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9" name="CustomShape 269"/>
                <p:cNvSpPr/>
                <p:nvPr/>
              </p:nvSpPr>
              <p:spPr>
                <a:xfrm>
                  <a:off x="7188120" y="2081880"/>
                  <a:ext cx="322200" cy="37800"/>
                </a:xfrm>
                <a:custGeom>
                  <a:avLst/>
                  <a:gdLst/>
                  <a:ahLst/>
                  <a:rect l="l" t="t" r="r" b="b"/>
                  <a:pathLst>
                    <a:path w="1584" h="91">
                      <a:moveTo>
                        <a:pt x="0" y="35"/>
                      </a:moveTo>
                      <a:lnTo>
                        <a:pt x="4" y="33"/>
                      </a:lnTo>
                      <a:lnTo>
                        <a:pt x="17" y="31"/>
                      </a:lnTo>
                      <a:lnTo>
                        <a:pt x="35" y="28"/>
                      </a:lnTo>
                      <a:lnTo>
                        <a:pt x="58" y="25"/>
                      </a:lnTo>
                      <a:lnTo>
                        <a:pt x="84" y="21"/>
                      </a:lnTo>
                      <a:lnTo>
                        <a:pt x="112" y="18"/>
                      </a:lnTo>
                      <a:lnTo>
                        <a:pt x="137" y="15"/>
                      </a:lnTo>
                      <a:lnTo>
                        <a:pt x="163" y="13"/>
                      </a:lnTo>
                      <a:lnTo>
                        <a:pt x="201" y="12"/>
                      </a:lnTo>
                      <a:lnTo>
                        <a:pt x="258" y="10"/>
                      </a:lnTo>
                      <a:lnTo>
                        <a:pt x="330" y="7"/>
                      </a:lnTo>
                      <a:lnTo>
                        <a:pt x="412" y="4"/>
                      </a:lnTo>
                      <a:lnTo>
                        <a:pt x="497" y="2"/>
                      </a:lnTo>
                      <a:lnTo>
                        <a:pt x="577" y="1"/>
                      </a:lnTo>
                      <a:lnTo>
                        <a:pt x="647" y="0"/>
                      </a:lnTo>
                      <a:lnTo>
                        <a:pt x="703" y="1"/>
                      </a:lnTo>
                      <a:lnTo>
                        <a:pt x="746" y="2"/>
                      </a:lnTo>
                      <a:lnTo>
                        <a:pt x="785" y="4"/>
                      </a:lnTo>
                      <a:lnTo>
                        <a:pt x="818" y="7"/>
                      </a:lnTo>
                      <a:lnTo>
                        <a:pt x="850" y="10"/>
                      </a:lnTo>
                      <a:lnTo>
                        <a:pt x="877" y="13"/>
                      </a:lnTo>
                      <a:lnTo>
                        <a:pt x="903" y="16"/>
                      </a:lnTo>
                      <a:lnTo>
                        <a:pt x="924" y="19"/>
                      </a:lnTo>
                      <a:lnTo>
                        <a:pt x="944" y="23"/>
                      </a:lnTo>
                      <a:lnTo>
                        <a:pt x="965" y="28"/>
                      </a:lnTo>
                      <a:lnTo>
                        <a:pt x="989" y="33"/>
                      </a:lnTo>
                      <a:lnTo>
                        <a:pt x="1015" y="39"/>
                      </a:lnTo>
                      <a:lnTo>
                        <a:pt x="1042" y="45"/>
                      </a:lnTo>
                      <a:lnTo>
                        <a:pt x="1072" y="50"/>
                      </a:lnTo>
                      <a:lnTo>
                        <a:pt x="1100" y="55"/>
                      </a:lnTo>
                      <a:lnTo>
                        <a:pt x="1128" y="59"/>
                      </a:lnTo>
                      <a:lnTo>
                        <a:pt x="1154" y="64"/>
                      </a:lnTo>
                      <a:lnTo>
                        <a:pt x="1180" y="66"/>
                      </a:lnTo>
                      <a:lnTo>
                        <a:pt x="1206" y="68"/>
                      </a:lnTo>
                      <a:lnTo>
                        <a:pt x="1232" y="69"/>
                      </a:lnTo>
                      <a:lnTo>
                        <a:pt x="1259" y="70"/>
                      </a:lnTo>
                      <a:lnTo>
                        <a:pt x="1285" y="70"/>
                      </a:lnTo>
                      <a:lnTo>
                        <a:pt x="1311" y="70"/>
                      </a:lnTo>
                      <a:lnTo>
                        <a:pt x="1335" y="70"/>
                      </a:lnTo>
                      <a:lnTo>
                        <a:pt x="1358" y="69"/>
                      </a:lnTo>
                      <a:lnTo>
                        <a:pt x="1384" y="66"/>
                      </a:lnTo>
                      <a:lnTo>
                        <a:pt x="1419" y="60"/>
                      </a:lnTo>
                      <a:lnTo>
                        <a:pt x="1456" y="55"/>
                      </a:lnTo>
                      <a:lnTo>
                        <a:pt x="1493" y="48"/>
                      </a:lnTo>
                      <a:lnTo>
                        <a:pt x="1528" y="42"/>
                      </a:lnTo>
                      <a:lnTo>
                        <a:pt x="1558" y="37"/>
                      </a:lnTo>
                      <a:lnTo>
                        <a:pt x="1576" y="32"/>
                      </a:lnTo>
                      <a:lnTo>
                        <a:pt x="1584" y="31"/>
                      </a:lnTo>
                      <a:lnTo>
                        <a:pt x="1578" y="33"/>
                      </a:lnTo>
                      <a:lnTo>
                        <a:pt x="1560" y="39"/>
                      </a:lnTo>
                      <a:lnTo>
                        <a:pt x="1534" y="48"/>
                      </a:lnTo>
                      <a:lnTo>
                        <a:pt x="1497" y="57"/>
                      </a:lnTo>
                      <a:lnTo>
                        <a:pt x="1454" y="68"/>
                      </a:lnTo>
                      <a:lnTo>
                        <a:pt x="1406" y="77"/>
                      </a:lnTo>
                      <a:lnTo>
                        <a:pt x="1380" y="81"/>
                      </a:lnTo>
                      <a:lnTo>
                        <a:pt x="1354" y="85"/>
                      </a:lnTo>
                      <a:lnTo>
                        <a:pt x="1326" y="87"/>
                      </a:lnTo>
                      <a:lnTo>
                        <a:pt x="1300" y="89"/>
                      </a:lnTo>
                      <a:lnTo>
                        <a:pt x="1272" y="91"/>
                      </a:lnTo>
                      <a:lnTo>
                        <a:pt x="1246" y="91"/>
                      </a:lnTo>
                      <a:lnTo>
                        <a:pt x="1220" y="91"/>
                      </a:lnTo>
                      <a:lnTo>
                        <a:pt x="1193" y="89"/>
                      </a:lnTo>
                      <a:lnTo>
                        <a:pt x="1143" y="86"/>
                      </a:lnTo>
                      <a:lnTo>
                        <a:pt x="1094" y="82"/>
                      </a:lnTo>
                      <a:lnTo>
                        <a:pt x="1050" y="76"/>
                      </a:lnTo>
                      <a:lnTo>
                        <a:pt x="1009" y="70"/>
                      </a:lnTo>
                      <a:lnTo>
                        <a:pt x="976" y="64"/>
                      </a:lnTo>
                      <a:lnTo>
                        <a:pt x="950" y="57"/>
                      </a:lnTo>
                      <a:lnTo>
                        <a:pt x="927" y="51"/>
                      </a:lnTo>
                      <a:lnTo>
                        <a:pt x="907" y="45"/>
                      </a:lnTo>
                      <a:lnTo>
                        <a:pt x="885" y="40"/>
                      </a:lnTo>
                      <a:lnTo>
                        <a:pt x="864" y="35"/>
                      </a:lnTo>
                      <a:lnTo>
                        <a:pt x="842" y="30"/>
                      </a:lnTo>
                      <a:lnTo>
                        <a:pt x="822" y="27"/>
                      </a:lnTo>
                      <a:lnTo>
                        <a:pt x="801" y="25"/>
                      </a:lnTo>
                      <a:lnTo>
                        <a:pt x="781" y="24"/>
                      </a:lnTo>
                      <a:lnTo>
                        <a:pt x="746" y="24"/>
                      </a:lnTo>
                      <a:lnTo>
                        <a:pt x="683" y="24"/>
                      </a:lnTo>
                      <a:lnTo>
                        <a:pt x="603" y="24"/>
                      </a:lnTo>
                      <a:lnTo>
                        <a:pt x="516" y="24"/>
                      </a:lnTo>
                      <a:lnTo>
                        <a:pt x="430" y="24"/>
                      </a:lnTo>
                      <a:lnTo>
                        <a:pt x="358" y="24"/>
                      </a:lnTo>
                      <a:lnTo>
                        <a:pt x="308" y="24"/>
                      </a:lnTo>
                      <a:lnTo>
                        <a:pt x="290" y="24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0" name="CustomShape 270"/>
                <p:cNvSpPr/>
                <p:nvPr/>
              </p:nvSpPr>
              <p:spPr>
                <a:xfrm>
                  <a:off x="6987960" y="2142000"/>
                  <a:ext cx="120600" cy="81360"/>
                </a:xfrm>
                <a:custGeom>
                  <a:avLst/>
                  <a:gdLst/>
                  <a:ahLst/>
                  <a:rect l="l" t="t" r="r" b="b"/>
                  <a:pathLst>
                    <a:path w="597" h="191">
                      <a:moveTo>
                        <a:pt x="0" y="0"/>
                      </a:moveTo>
                      <a:lnTo>
                        <a:pt x="4" y="4"/>
                      </a:lnTo>
                      <a:lnTo>
                        <a:pt x="9" y="15"/>
                      </a:lnTo>
                      <a:lnTo>
                        <a:pt x="20" y="30"/>
                      </a:lnTo>
                      <a:lnTo>
                        <a:pt x="33" y="49"/>
                      </a:lnTo>
                      <a:lnTo>
                        <a:pt x="46" y="68"/>
                      </a:lnTo>
                      <a:lnTo>
                        <a:pt x="61" y="86"/>
                      </a:lnTo>
                      <a:lnTo>
                        <a:pt x="69" y="94"/>
                      </a:lnTo>
                      <a:lnTo>
                        <a:pt x="76" y="101"/>
                      </a:lnTo>
                      <a:lnTo>
                        <a:pt x="83" y="107"/>
                      </a:lnTo>
                      <a:lnTo>
                        <a:pt x="91" y="111"/>
                      </a:lnTo>
                      <a:lnTo>
                        <a:pt x="104" y="118"/>
                      </a:lnTo>
                      <a:lnTo>
                        <a:pt x="119" y="127"/>
                      </a:lnTo>
                      <a:lnTo>
                        <a:pt x="137" y="136"/>
                      </a:lnTo>
                      <a:lnTo>
                        <a:pt x="158" y="145"/>
                      </a:lnTo>
                      <a:lnTo>
                        <a:pt x="184" y="154"/>
                      </a:lnTo>
                      <a:lnTo>
                        <a:pt x="213" y="162"/>
                      </a:lnTo>
                      <a:lnTo>
                        <a:pt x="232" y="165"/>
                      </a:lnTo>
                      <a:lnTo>
                        <a:pt x="250" y="168"/>
                      </a:lnTo>
                      <a:lnTo>
                        <a:pt x="269" y="170"/>
                      </a:lnTo>
                      <a:lnTo>
                        <a:pt x="291" y="172"/>
                      </a:lnTo>
                      <a:lnTo>
                        <a:pt x="337" y="177"/>
                      </a:lnTo>
                      <a:lnTo>
                        <a:pt x="389" y="180"/>
                      </a:lnTo>
                      <a:lnTo>
                        <a:pt x="439" y="183"/>
                      </a:lnTo>
                      <a:lnTo>
                        <a:pt x="488" y="186"/>
                      </a:lnTo>
                      <a:lnTo>
                        <a:pt x="530" y="188"/>
                      </a:lnTo>
                      <a:lnTo>
                        <a:pt x="566" y="190"/>
                      </a:lnTo>
                      <a:lnTo>
                        <a:pt x="588" y="191"/>
                      </a:lnTo>
                      <a:lnTo>
                        <a:pt x="597" y="191"/>
                      </a:lnTo>
                      <a:lnTo>
                        <a:pt x="588" y="190"/>
                      </a:lnTo>
                      <a:lnTo>
                        <a:pt x="562" y="187"/>
                      </a:lnTo>
                      <a:lnTo>
                        <a:pt x="527" y="183"/>
                      </a:lnTo>
                      <a:lnTo>
                        <a:pt x="484" y="177"/>
                      </a:lnTo>
                      <a:lnTo>
                        <a:pt x="441" y="170"/>
                      </a:lnTo>
                      <a:lnTo>
                        <a:pt x="401" y="163"/>
                      </a:lnTo>
                      <a:lnTo>
                        <a:pt x="384" y="159"/>
                      </a:lnTo>
                      <a:lnTo>
                        <a:pt x="367" y="156"/>
                      </a:lnTo>
                      <a:lnTo>
                        <a:pt x="356" y="152"/>
                      </a:lnTo>
                      <a:lnTo>
                        <a:pt x="347" y="149"/>
                      </a:lnTo>
                      <a:lnTo>
                        <a:pt x="343" y="144"/>
                      </a:lnTo>
                      <a:lnTo>
                        <a:pt x="339" y="140"/>
                      </a:lnTo>
                      <a:lnTo>
                        <a:pt x="337" y="135"/>
                      </a:lnTo>
                      <a:lnTo>
                        <a:pt x="336" y="130"/>
                      </a:lnTo>
                      <a:lnTo>
                        <a:pt x="337" y="119"/>
                      </a:lnTo>
                      <a:lnTo>
                        <a:pt x="343" y="109"/>
                      </a:lnTo>
                      <a:lnTo>
                        <a:pt x="349" y="100"/>
                      </a:lnTo>
                      <a:lnTo>
                        <a:pt x="354" y="93"/>
                      </a:lnTo>
                      <a:lnTo>
                        <a:pt x="360" y="87"/>
                      </a:lnTo>
                      <a:lnTo>
                        <a:pt x="362" y="85"/>
                      </a:lnTo>
                      <a:lnTo>
                        <a:pt x="356" y="86"/>
                      </a:lnTo>
                      <a:lnTo>
                        <a:pt x="345" y="91"/>
                      </a:lnTo>
                      <a:lnTo>
                        <a:pt x="326" y="97"/>
                      </a:lnTo>
                      <a:lnTo>
                        <a:pt x="304" y="103"/>
                      </a:lnTo>
                      <a:lnTo>
                        <a:pt x="291" y="106"/>
                      </a:lnTo>
                      <a:lnTo>
                        <a:pt x="278" y="108"/>
                      </a:lnTo>
                      <a:lnTo>
                        <a:pt x="265" y="110"/>
                      </a:lnTo>
                      <a:lnTo>
                        <a:pt x="250" y="111"/>
                      </a:lnTo>
                      <a:lnTo>
                        <a:pt x="237" y="112"/>
                      </a:lnTo>
                      <a:lnTo>
                        <a:pt x="223" y="111"/>
                      </a:lnTo>
                      <a:lnTo>
                        <a:pt x="210" y="110"/>
                      </a:lnTo>
                      <a:lnTo>
                        <a:pt x="197" y="107"/>
                      </a:lnTo>
                      <a:lnTo>
                        <a:pt x="184" y="103"/>
                      </a:lnTo>
                      <a:lnTo>
                        <a:pt x="169" y="97"/>
                      </a:lnTo>
                      <a:lnTo>
                        <a:pt x="154" y="90"/>
                      </a:lnTo>
                      <a:lnTo>
                        <a:pt x="137" y="82"/>
                      </a:lnTo>
                      <a:lnTo>
                        <a:pt x="106" y="66"/>
                      </a:lnTo>
                      <a:lnTo>
                        <a:pt x="74" y="47"/>
                      </a:lnTo>
                      <a:lnTo>
                        <a:pt x="44" y="29"/>
                      </a:lnTo>
                      <a:lnTo>
                        <a:pt x="22" y="15"/>
                      </a:lnTo>
                      <a:lnTo>
                        <a:pt x="6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1" name="CustomShape 271"/>
                <p:cNvSpPr/>
                <p:nvPr/>
              </p:nvSpPr>
              <p:spPr>
                <a:xfrm>
                  <a:off x="7231320" y="2280240"/>
                  <a:ext cx="162360" cy="169920"/>
                </a:xfrm>
                <a:custGeom>
                  <a:avLst/>
                  <a:gdLst/>
                  <a:ahLst/>
                  <a:rect l="l" t="t" r="r" b="b"/>
                  <a:pathLst>
                    <a:path w="803" h="395">
                      <a:moveTo>
                        <a:pt x="445" y="0"/>
                      </a:moveTo>
                      <a:lnTo>
                        <a:pt x="448" y="2"/>
                      </a:lnTo>
                      <a:lnTo>
                        <a:pt x="461" y="5"/>
                      </a:lnTo>
                      <a:lnTo>
                        <a:pt x="480" y="10"/>
                      </a:lnTo>
                      <a:lnTo>
                        <a:pt x="504" y="17"/>
                      </a:lnTo>
                      <a:lnTo>
                        <a:pt x="530" y="27"/>
                      </a:lnTo>
                      <a:lnTo>
                        <a:pt x="558" y="37"/>
                      </a:lnTo>
                      <a:lnTo>
                        <a:pt x="584" y="49"/>
                      </a:lnTo>
                      <a:lnTo>
                        <a:pt x="610" y="63"/>
                      </a:lnTo>
                      <a:lnTo>
                        <a:pt x="621" y="70"/>
                      </a:lnTo>
                      <a:lnTo>
                        <a:pt x="632" y="78"/>
                      </a:lnTo>
                      <a:lnTo>
                        <a:pt x="643" y="88"/>
                      </a:lnTo>
                      <a:lnTo>
                        <a:pt x="652" y="98"/>
                      </a:lnTo>
                      <a:lnTo>
                        <a:pt x="673" y="119"/>
                      </a:lnTo>
                      <a:lnTo>
                        <a:pt x="691" y="141"/>
                      </a:lnTo>
                      <a:lnTo>
                        <a:pt x="706" y="159"/>
                      </a:lnTo>
                      <a:lnTo>
                        <a:pt x="719" y="176"/>
                      </a:lnTo>
                      <a:lnTo>
                        <a:pt x="727" y="186"/>
                      </a:lnTo>
                      <a:lnTo>
                        <a:pt x="728" y="190"/>
                      </a:lnTo>
                      <a:lnTo>
                        <a:pt x="725" y="195"/>
                      </a:lnTo>
                      <a:lnTo>
                        <a:pt x="712" y="205"/>
                      </a:lnTo>
                      <a:lnTo>
                        <a:pt x="693" y="221"/>
                      </a:lnTo>
                      <a:lnTo>
                        <a:pt x="671" y="240"/>
                      </a:lnTo>
                      <a:lnTo>
                        <a:pt x="643" y="261"/>
                      </a:lnTo>
                      <a:lnTo>
                        <a:pt x="613" y="282"/>
                      </a:lnTo>
                      <a:lnTo>
                        <a:pt x="599" y="291"/>
                      </a:lnTo>
                      <a:lnTo>
                        <a:pt x="584" y="300"/>
                      </a:lnTo>
                      <a:lnTo>
                        <a:pt x="569" y="308"/>
                      </a:lnTo>
                      <a:lnTo>
                        <a:pt x="554" y="315"/>
                      </a:lnTo>
                      <a:lnTo>
                        <a:pt x="523" y="326"/>
                      </a:lnTo>
                      <a:lnTo>
                        <a:pt x="491" y="337"/>
                      </a:lnTo>
                      <a:lnTo>
                        <a:pt x="456" y="346"/>
                      </a:lnTo>
                      <a:lnTo>
                        <a:pt x="419" y="354"/>
                      </a:lnTo>
                      <a:lnTo>
                        <a:pt x="383" y="362"/>
                      </a:lnTo>
                      <a:lnTo>
                        <a:pt x="348" y="368"/>
                      </a:lnTo>
                      <a:lnTo>
                        <a:pt x="315" y="373"/>
                      </a:lnTo>
                      <a:lnTo>
                        <a:pt x="283" y="376"/>
                      </a:lnTo>
                      <a:lnTo>
                        <a:pt x="248" y="379"/>
                      </a:lnTo>
                      <a:lnTo>
                        <a:pt x="204" y="381"/>
                      </a:lnTo>
                      <a:lnTo>
                        <a:pt x="157" y="382"/>
                      </a:lnTo>
                      <a:lnTo>
                        <a:pt x="111" y="383"/>
                      </a:lnTo>
                      <a:lnTo>
                        <a:pt x="68" y="383"/>
                      </a:lnTo>
                      <a:lnTo>
                        <a:pt x="33" y="384"/>
                      </a:lnTo>
                      <a:lnTo>
                        <a:pt x="9" y="384"/>
                      </a:lnTo>
                      <a:lnTo>
                        <a:pt x="0" y="384"/>
                      </a:lnTo>
                      <a:lnTo>
                        <a:pt x="5" y="384"/>
                      </a:lnTo>
                      <a:lnTo>
                        <a:pt x="20" y="386"/>
                      </a:lnTo>
                      <a:lnTo>
                        <a:pt x="44" y="390"/>
                      </a:lnTo>
                      <a:lnTo>
                        <a:pt x="78" y="392"/>
                      </a:lnTo>
                      <a:lnTo>
                        <a:pt x="120" y="394"/>
                      </a:lnTo>
                      <a:lnTo>
                        <a:pt x="170" y="395"/>
                      </a:lnTo>
                      <a:lnTo>
                        <a:pt x="198" y="395"/>
                      </a:lnTo>
                      <a:lnTo>
                        <a:pt x="226" y="394"/>
                      </a:lnTo>
                      <a:lnTo>
                        <a:pt x="257" y="392"/>
                      </a:lnTo>
                      <a:lnTo>
                        <a:pt x="289" y="390"/>
                      </a:lnTo>
                      <a:lnTo>
                        <a:pt x="322" y="387"/>
                      </a:lnTo>
                      <a:lnTo>
                        <a:pt x="352" y="383"/>
                      </a:lnTo>
                      <a:lnTo>
                        <a:pt x="380" y="380"/>
                      </a:lnTo>
                      <a:lnTo>
                        <a:pt x="406" y="376"/>
                      </a:lnTo>
                      <a:lnTo>
                        <a:pt x="430" y="372"/>
                      </a:lnTo>
                      <a:lnTo>
                        <a:pt x="454" y="367"/>
                      </a:lnTo>
                      <a:lnTo>
                        <a:pt x="474" y="362"/>
                      </a:lnTo>
                      <a:lnTo>
                        <a:pt x="495" y="356"/>
                      </a:lnTo>
                      <a:lnTo>
                        <a:pt x="532" y="345"/>
                      </a:lnTo>
                      <a:lnTo>
                        <a:pt x="565" y="334"/>
                      </a:lnTo>
                      <a:lnTo>
                        <a:pt x="595" y="321"/>
                      </a:lnTo>
                      <a:lnTo>
                        <a:pt x="623" y="309"/>
                      </a:lnTo>
                      <a:lnTo>
                        <a:pt x="651" y="295"/>
                      </a:lnTo>
                      <a:lnTo>
                        <a:pt x="680" y="278"/>
                      </a:lnTo>
                      <a:lnTo>
                        <a:pt x="710" y="258"/>
                      </a:lnTo>
                      <a:lnTo>
                        <a:pt x="740" y="239"/>
                      </a:lnTo>
                      <a:lnTo>
                        <a:pt x="764" y="222"/>
                      </a:lnTo>
                      <a:lnTo>
                        <a:pt x="784" y="207"/>
                      </a:lnTo>
                      <a:lnTo>
                        <a:pt x="797" y="197"/>
                      </a:lnTo>
                      <a:lnTo>
                        <a:pt x="803" y="193"/>
                      </a:lnTo>
                      <a:lnTo>
                        <a:pt x="799" y="188"/>
                      </a:lnTo>
                      <a:lnTo>
                        <a:pt x="790" y="176"/>
                      </a:lnTo>
                      <a:lnTo>
                        <a:pt x="777" y="158"/>
                      </a:lnTo>
                      <a:lnTo>
                        <a:pt x="758" y="138"/>
                      </a:lnTo>
                      <a:lnTo>
                        <a:pt x="736" y="114"/>
                      </a:lnTo>
                      <a:lnTo>
                        <a:pt x="710" y="91"/>
                      </a:lnTo>
                      <a:lnTo>
                        <a:pt x="695" y="80"/>
                      </a:lnTo>
                      <a:lnTo>
                        <a:pt x="682" y="71"/>
                      </a:lnTo>
                      <a:lnTo>
                        <a:pt x="667" y="62"/>
                      </a:lnTo>
                      <a:lnTo>
                        <a:pt x="652" y="55"/>
                      </a:lnTo>
                      <a:lnTo>
                        <a:pt x="619" y="42"/>
                      </a:lnTo>
                      <a:lnTo>
                        <a:pt x="586" y="32"/>
                      </a:lnTo>
                      <a:lnTo>
                        <a:pt x="550" y="21"/>
                      </a:lnTo>
                      <a:lnTo>
                        <a:pt x="517" y="14"/>
                      </a:lnTo>
                      <a:lnTo>
                        <a:pt x="489" y="8"/>
                      </a:lnTo>
                      <a:lnTo>
                        <a:pt x="465" y="4"/>
                      </a:lnTo>
                      <a:lnTo>
                        <a:pt x="450" y="1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2" name="CustomShape 272"/>
                <p:cNvSpPr/>
                <p:nvPr/>
              </p:nvSpPr>
              <p:spPr>
                <a:xfrm>
                  <a:off x="7186680" y="2208240"/>
                  <a:ext cx="125280" cy="27360"/>
                </a:xfrm>
                <a:custGeom>
                  <a:avLst/>
                  <a:gdLst/>
                  <a:ahLst/>
                  <a:rect l="l" t="t" r="r" b="b"/>
                  <a:pathLst>
                    <a:path w="621" h="67">
                      <a:moveTo>
                        <a:pt x="0" y="44"/>
                      </a:moveTo>
                      <a:lnTo>
                        <a:pt x="7" y="44"/>
                      </a:lnTo>
                      <a:lnTo>
                        <a:pt x="27" y="44"/>
                      </a:lnTo>
                      <a:lnTo>
                        <a:pt x="55" y="43"/>
                      </a:lnTo>
                      <a:lnTo>
                        <a:pt x="89" y="43"/>
                      </a:lnTo>
                      <a:lnTo>
                        <a:pt x="126" y="43"/>
                      </a:lnTo>
                      <a:lnTo>
                        <a:pt x="163" y="44"/>
                      </a:lnTo>
                      <a:lnTo>
                        <a:pt x="196" y="45"/>
                      </a:lnTo>
                      <a:lnTo>
                        <a:pt x="224" y="47"/>
                      </a:lnTo>
                      <a:lnTo>
                        <a:pt x="248" y="49"/>
                      </a:lnTo>
                      <a:lnTo>
                        <a:pt x="278" y="53"/>
                      </a:lnTo>
                      <a:lnTo>
                        <a:pt x="308" y="56"/>
                      </a:lnTo>
                      <a:lnTo>
                        <a:pt x="335" y="59"/>
                      </a:lnTo>
                      <a:lnTo>
                        <a:pt x="361" y="62"/>
                      </a:lnTo>
                      <a:lnTo>
                        <a:pt x="384" y="64"/>
                      </a:lnTo>
                      <a:lnTo>
                        <a:pt x="397" y="66"/>
                      </a:lnTo>
                      <a:lnTo>
                        <a:pt x="402" y="66"/>
                      </a:lnTo>
                      <a:lnTo>
                        <a:pt x="404" y="66"/>
                      </a:lnTo>
                      <a:lnTo>
                        <a:pt x="411" y="67"/>
                      </a:lnTo>
                      <a:lnTo>
                        <a:pt x="422" y="67"/>
                      </a:lnTo>
                      <a:lnTo>
                        <a:pt x="437" y="67"/>
                      </a:lnTo>
                      <a:lnTo>
                        <a:pt x="452" y="66"/>
                      </a:lnTo>
                      <a:lnTo>
                        <a:pt x="471" y="65"/>
                      </a:lnTo>
                      <a:lnTo>
                        <a:pt x="489" y="64"/>
                      </a:lnTo>
                      <a:lnTo>
                        <a:pt x="508" y="61"/>
                      </a:lnTo>
                      <a:lnTo>
                        <a:pt x="517" y="58"/>
                      </a:lnTo>
                      <a:lnTo>
                        <a:pt x="526" y="55"/>
                      </a:lnTo>
                      <a:lnTo>
                        <a:pt x="537" y="52"/>
                      </a:lnTo>
                      <a:lnTo>
                        <a:pt x="547" y="47"/>
                      </a:lnTo>
                      <a:lnTo>
                        <a:pt x="565" y="37"/>
                      </a:lnTo>
                      <a:lnTo>
                        <a:pt x="584" y="27"/>
                      </a:lnTo>
                      <a:lnTo>
                        <a:pt x="599" y="16"/>
                      </a:lnTo>
                      <a:lnTo>
                        <a:pt x="610" y="8"/>
                      </a:lnTo>
                      <a:lnTo>
                        <a:pt x="619" y="2"/>
                      </a:lnTo>
                      <a:lnTo>
                        <a:pt x="621" y="0"/>
                      </a:lnTo>
                      <a:lnTo>
                        <a:pt x="617" y="2"/>
                      </a:lnTo>
                      <a:lnTo>
                        <a:pt x="602" y="6"/>
                      </a:lnTo>
                      <a:lnTo>
                        <a:pt x="584" y="13"/>
                      </a:lnTo>
                      <a:lnTo>
                        <a:pt x="558" y="20"/>
                      </a:lnTo>
                      <a:lnTo>
                        <a:pt x="532" y="28"/>
                      </a:lnTo>
                      <a:lnTo>
                        <a:pt x="504" y="35"/>
                      </a:lnTo>
                      <a:lnTo>
                        <a:pt x="476" y="40"/>
                      </a:lnTo>
                      <a:lnTo>
                        <a:pt x="454" y="43"/>
                      </a:lnTo>
                      <a:lnTo>
                        <a:pt x="432" y="43"/>
                      </a:lnTo>
                      <a:lnTo>
                        <a:pt x="408" y="42"/>
                      </a:lnTo>
                      <a:lnTo>
                        <a:pt x="382" y="40"/>
                      </a:lnTo>
                      <a:lnTo>
                        <a:pt x="356" y="37"/>
                      </a:lnTo>
                      <a:lnTo>
                        <a:pt x="330" y="34"/>
                      </a:lnTo>
                      <a:lnTo>
                        <a:pt x="304" y="31"/>
                      </a:lnTo>
                      <a:lnTo>
                        <a:pt x="278" y="29"/>
                      </a:lnTo>
                      <a:lnTo>
                        <a:pt x="252" y="28"/>
                      </a:lnTo>
                      <a:lnTo>
                        <a:pt x="222" y="29"/>
                      </a:lnTo>
                      <a:lnTo>
                        <a:pt x="185" y="31"/>
                      </a:lnTo>
                      <a:lnTo>
                        <a:pt x="144" y="33"/>
                      </a:lnTo>
                      <a:lnTo>
                        <a:pt x="102" y="36"/>
                      </a:lnTo>
                      <a:lnTo>
                        <a:pt x="63" y="39"/>
                      </a:lnTo>
                      <a:lnTo>
                        <a:pt x="31" y="41"/>
                      </a:lnTo>
                      <a:lnTo>
                        <a:pt x="9" y="43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3" name="CustomShape 273"/>
                <p:cNvSpPr/>
                <p:nvPr/>
              </p:nvSpPr>
              <p:spPr>
                <a:xfrm>
                  <a:off x="7378200" y="2328480"/>
                  <a:ext cx="100440" cy="123840"/>
                </a:xfrm>
                <a:custGeom>
                  <a:avLst/>
                  <a:gdLst/>
                  <a:ahLst/>
                  <a:rect l="l" t="t" r="r" b="b"/>
                  <a:pathLst>
                    <a:path w="501" h="289">
                      <a:moveTo>
                        <a:pt x="0" y="0"/>
                      </a:moveTo>
                      <a:lnTo>
                        <a:pt x="6" y="4"/>
                      </a:lnTo>
                      <a:lnTo>
                        <a:pt x="24" y="13"/>
                      </a:lnTo>
                      <a:lnTo>
                        <a:pt x="50" y="29"/>
                      </a:lnTo>
                      <a:lnTo>
                        <a:pt x="82" y="45"/>
                      </a:lnTo>
                      <a:lnTo>
                        <a:pt x="115" y="64"/>
                      </a:lnTo>
                      <a:lnTo>
                        <a:pt x="149" y="80"/>
                      </a:lnTo>
                      <a:lnTo>
                        <a:pt x="180" y="95"/>
                      </a:lnTo>
                      <a:lnTo>
                        <a:pt x="204" y="105"/>
                      </a:lnTo>
                      <a:lnTo>
                        <a:pt x="227" y="112"/>
                      </a:lnTo>
                      <a:lnTo>
                        <a:pt x="252" y="120"/>
                      </a:lnTo>
                      <a:lnTo>
                        <a:pt x="280" y="128"/>
                      </a:lnTo>
                      <a:lnTo>
                        <a:pt x="308" y="137"/>
                      </a:lnTo>
                      <a:lnTo>
                        <a:pt x="336" y="147"/>
                      </a:lnTo>
                      <a:lnTo>
                        <a:pt x="360" y="158"/>
                      </a:lnTo>
                      <a:lnTo>
                        <a:pt x="373" y="163"/>
                      </a:lnTo>
                      <a:lnTo>
                        <a:pt x="382" y="170"/>
                      </a:lnTo>
                      <a:lnTo>
                        <a:pt x="393" y="176"/>
                      </a:lnTo>
                      <a:lnTo>
                        <a:pt x="401" y="182"/>
                      </a:lnTo>
                      <a:lnTo>
                        <a:pt x="419" y="197"/>
                      </a:lnTo>
                      <a:lnTo>
                        <a:pt x="436" y="213"/>
                      </a:lnTo>
                      <a:lnTo>
                        <a:pt x="453" y="231"/>
                      </a:lnTo>
                      <a:lnTo>
                        <a:pt x="468" y="247"/>
                      </a:lnTo>
                      <a:lnTo>
                        <a:pt x="481" y="264"/>
                      </a:lnTo>
                      <a:lnTo>
                        <a:pt x="492" y="276"/>
                      </a:lnTo>
                      <a:lnTo>
                        <a:pt x="499" y="285"/>
                      </a:lnTo>
                      <a:lnTo>
                        <a:pt x="501" y="289"/>
                      </a:lnTo>
                      <a:lnTo>
                        <a:pt x="497" y="285"/>
                      </a:lnTo>
                      <a:lnTo>
                        <a:pt x="484" y="274"/>
                      </a:lnTo>
                      <a:lnTo>
                        <a:pt x="466" y="260"/>
                      </a:lnTo>
                      <a:lnTo>
                        <a:pt x="440" y="241"/>
                      </a:lnTo>
                      <a:lnTo>
                        <a:pt x="410" y="221"/>
                      </a:lnTo>
                      <a:lnTo>
                        <a:pt x="377" y="201"/>
                      </a:lnTo>
                      <a:lnTo>
                        <a:pt x="360" y="191"/>
                      </a:lnTo>
                      <a:lnTo>
                        <a:pt x="341" y="182"/>
                      </a:lnTo>
                      <a:lnTo>
                        <a:pt x="323" y="174"/>
                      </a:lnTo>
                      <a:lnTo>
                        <a:pt x="304" y="167"/>
                      </a:lnTo>
                      <a:lnTo>
                        <a:pt x="265" y="152"/>
                      </a:lnTo>
                      <a:lnTo>
                        <a:pt x="225" y="135"/>
                      </a:lnTo>
                      <a:lnTo>
                        <a:pt x="184" y="120"/>
                      </a:lnTo>
                      <a:lnTo>
                        <a:pt x="145" y="104"/>
                      </a:lnTo>
                      <a:lnTo>
                        <a:pt x="112" y="91"/>
                      </a:lnTo>
                      <a:lnTo>
                        <a:pt x="86" y="80"/>
                      </a:lnTo>
                      <a:lnTo>
                        <a:pt x="69" y="73"/>
                      </a:lnTo>
                      <a:lnTo>
                        <a:pt x="61" y="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4" name="CustomShape 274"/>
                <p:cNvSpPr/>
                <p:nvPr/>
              </p:nvSpPr>
              <p:spPr>
                <a:xfrm>
                  <a:off x="7575480" y="1991880"/>
                  <a:ext cx="49680" cy="45720"/>
                </a:xfrm>
                <a:custGeom>
                  <a:avLst/>
                  <a:gdLst/>
                  <a:ahLst/>
                  <a:rect l="l" t="t" r="r" b="b"/>
                  <a:pathLst>
                    <a:path w="252" h="109">
                      <a:moveTo>
                        <a:pt x="0" y="69"/>
                      </a:moveTo>
                      <a:lnTo>
                        <a:pt x="1" y="70"/>
                      </a:lnTo>
                      <a:lnTo>
                        <a:pt x="9" y="75"/>
                      </a:lnTo>
                      <a:lnTo>
                        <a:pt x="18" y="81"/>
                      </a:lnTo>
                      <a:lnTo>
                        <a:pt x="29" y="87"/>
                      </a:lnTo>
                      <a:lnTo>
                        <a:pt x="44" y="94"/>
                      </a:lnTo>
                      <a:lnTo>
                        <a:pt x="61" y="100"/>
                      </a:lnTo>
                      <a:lnTo>
                        <a:pt x="77" y="106"/>
                      </a:lnTo>
                      <a:lnTo>
                        <a:pt x="94" y="109"/>
                      </a:lnTo>
                      <a:lnTo>
                        <a:pt x="111" y="109"/>
                      </a:lnTo>
                      <a:lnTo>
                        <a:pt x="128" y="108"/>
                      </a:lnTo>
                      <a:lnTo>
                        <a:pt x="142" y="106"/>
                      </a:lnTo>
                      <a:lnTo>
                        <a:pt x="157" y="102"/>
                      </a:lnTo>
                      <a:lnTo>
                        <a:pt x="172" y="95"/>
                      </a:lnTo>
                      <a:lnTo>
                        <a:pt x="185" y="87"/>
                      </a:lnTo>
                      <a:lnTo>
                        <a:pt x="200" y="77"/>
                      </a:lnTo>
                      <a:lnTo>
                        <a:pt x="213" y="64"/>
                      </a:lnTo>
                      <a:lnTo>
                        <a:pt x="224" y="51"/>
                      </a:lnTo>
                      <a:lnTo>
                        <a:pt x="233" y="38"/>
                      </a:lnTo>
                      <a:lnTo>
                        <a:pt x="239" y="28"/>
                      </a:lnTo>
                      <a:lnTo>
                        <a:pt x="244" y="18"/>
                      </a:lnTo>
                      <a:lnTo>
                        <a:pt x="248" y="10"/>
                      </a:lnTo>
                      <a:lnTo>
                        <a:pt x="250" y="5"/>
                      </a:lnTo>
                      <a:lnTo>
                        <a:pt x="252" y="1"/>
                      </a:lnTo>
                      <a:lnTo>
                        <a:pt x="252" y="0"/>
                      </a:lnTo>
                      <a:lnTo>
                        <a:pt x="250" y="3"/>
                      </a:lnTo>
                      <a:lnTo>
                        <a:pt x="242" y="9"/>
                      </a:lnTo>
                      <a:lnTo>
                        <a:pt x="231" y="20"/>
                      </a:lnTo>
                      <a:lnTo>
                        <a:pt x="217" y="31"/>
                      </a:lnTo>
                      <a:lnTo>
                        <a:pt x="200" y="43"/>
                      </a:lnTo>
                      <a:lnTo>
                        <a:pt x="179" y="55"/>
                      </a:lnTo>
                      <a:lnTo>
                        <a:pt x="170" y="60"/>
                      </a:lnTo>
                      <a:lnTo>
                        <a:pt x="159" y="64"/>
                      </a:lnTo>
                      <a:lnTo>
                        <a:pt x="148" y="68"/>
                      </a:lnTo>
                      <a:lnTo>
                        <a:pt x="137" y="71"/>
                      </a:lnTo>
                      <a:lnTo>
                        <a:pt x="115" y="75"/>
                      </a:lnTo>
                      <a:lnTo>
                        <a:pt x="90" y="76"/>
                      </a:lnTo>
                      <a:lnTo>
                        <a:pt x="66" y="76"/>
                      </a:lnTo>
                      <a:lnTo>
                        <a:pt x="46" y="75"/>
                      </a:lnTo>
                      <a:lnTo>
                        <a:pt x="27" y="72"/>
                      </a:lnTo>
                      <a:lnTo>
                        <a:pt x="13" y="71"/>
                      </a:lnTo>
                      <a:lnTo>
                        <a:pt x="3" y="69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5" name="CustomShape 275"/>
                <p:cNvSpPr/>
                <p:nvPr/>
              </p:nvSpPr>
              <p:spPr>
                <a:xfrm>
                  <a:off x="7265520" y="2230200"/>
                  <a:ext cx="12960" cy="46080"/>
                </a:xfrm>
                <a:custGeom>
                  <a:avLst/>
                  <a:gdLst/>
                  <a:ahLst/>
                  <a:rect l="l" t="t" r="r" b="b"/>
                  <a:pathLst>
                    <a:path w="72" h="110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0" y="8"/>
                      </a:lnTo>
                      <a:lnTo>
                        <a:pt x="1" y="15"/>
                      </a:lnTo>
                      <a:lnTo>
                        <a:pt x="1" y="24"/>
                      </a:lnTo>
                      <a:lnTo>
                        <a:pt x="5" y="36"/>
                      </a:lnTo>
                      <a:lnTo>
                        <a:pt x="7" y="47"/>
                      </a:lnTo>
                      <a:lnTo>
                        <a:pt x="11" y="59"/>
                      </a:lnTo>
                      <a:lnTo>
                        <a:pt x="14" y="69"/>
                      </a:lnTo>
                      <a:lnTo>
                        <a:pt x="20" y="78"/>
                      </a:lnTo>
                      <a:lnTo>
                        <a:pt x="24" y="87"/>
                      </a:lnTo>
                      <a:lnTo>
                        <a:pt x="29" y="94"/>
                      </a:lnTo>
                      <a:lnTo>
                        <a:pt x="33" y="100"/>
                      </a:lnTo>
                      <a:lnTo>
                        <a:pt x="35" y="104"/>
                      </a:lnTo>
                      <a:lnTo>
                        <a:pt x="38" y="107"/>
                      </a:lnTo>
                      <a:lnTo>
                        <a:pt x="40" y="109"/>
                      </a:lnTo>
                      <a:lnTo>
                        <a:pt x="40" y="110"/>
                      </a:lnTo>
                      <a:lnTo>
                        <a:pt x="72" y="104"/>
                      </a:lnTo>
                      <a:lnTo>
                        <a:pt x="70" y="104"/>
                      </a:lnTo>
                      <a:lnTo>
                        <a:pt x="68" y="102"/>
                      </a:lnTo>
                      <a:lnTo>
                        <a:pt x="66" y="99"/>
                      </a:lnTo>
                      <a:lnTo>
                        <a:pt x="63" y="94"/>
                      </a:lnTo>
                      <a:lnTo>
                        <a:pt x="59" y="88"/>
                      </a:lnTo>
                      <a:lnTo>
                        <a:pt x="55" y="80"/>
                      </a:lnTo>
                      <a:lnTo>
                        <a:pt x="50" y="71"/>
                      </a:lnTo>
                      <a:lnTo>
                        <a:pt x="46" y="61"/>
                      </a:lnTo>
                      <a:lnTo>
                        <a:pt x="40" y="49"/>
                      </a:lnTo>
                      <a:lnTo>
                        <a:pt x="37" y="39"/>
                      </a:lnTo>
                      <a:lnTo>
                        <a:pt x="35" y="30"/>
                      </a:lnTo>
                      <a:lnTo>
                        <a:pt x="33" y="22"/>
                      </a:lnTo>
                      <a:lnTo>
                        <a:pt x="33" y="16"/>
                      </a:lnTo>
                      <a:lnTo>
                        <a:pt x="31" y="11"/>
                      </a:lnTo>
                      <a:lnTo>
                        <a:pt x="31" y="8"/>
                      </a:lnTo>
                      <a:lnTo>
                        <a:pt x="31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6" name="CustomShape 276"/>
                <p:cNvSpPr/>
                <p:nvPr/>
              </p:nvSpPr>
              <p:spPr>
                <a:xfrm>
                  <a:off x="7041600" y="1812960"/>
                  <a:ext cx="255240" cy="45720"/>
                </a:xfrm>
                <a:custGeom>
                  <a:avLst/>
                  <a:gdLst/>
                  <a:ahLst/>
                  <a:rect l="l" t="t" r="r" b="b"/>
                  <a:pathLst>
                    <a:path w="1256" h="109">
                      <a:moveTo>
                        <a:pt x="0" y="109"/>
                      </a:moveTo>
                      <a:lnTo>
                        <a:pt x="10" y="106"/>
                      </a:lnTo>
                      <a:lnTo>
                        <a:pt x="38" y="97"/>
                      </a:lnTo>
                      <a:lnTo>
                        <a:pt x="82" y="83"/>
                      </a:lnTo>
                      <a:lnTo>
                        <a:pt x="140" y="68"/>
                      </a:lnTo>
                      <a:lnTo>
                        <a:pt x="175" y="59"/>
                      </a:lnTo>
                      <a:lnTo>
                        <a:pt x="214" y="50"/>
                      </a:lnTo>
                      <a:lnTo>
                        <a:pt x="254" y="42"/>
                      </a:lnTo>
                      <a:lnTo>
                        <a:pt x="299" y="33"/>
                      </a:lnTo>
                      <a:lnTo>
                        <a:pt x="347" y="26"/>
                      </a:lnTo>
                      <a:lnTo>
                        <a:pt x="397" y="19"/>
                      </a:lnTo>
                      <a:lnTo>
                        <a:pt x="449" y="13"/>
                      </a:lnTo>
                      <a:lnTo>
                        <a:pt x="505" y="7"/>
                      </a:lnTo>
                      <a:lnTo>
                        <a:pt x="560" y="4"/>
                      </a:lnTo>
                      <a:lnTo>
                        <a:pt x="616" y="2"/>
                      </a:lnTo>
                      <a:lnTo>
                        <a:pt x="670" y="1"/>
                      </a:lnTo>
                      <a:lnTo>
                        <a:pt x="724" y="0"/>
                      </a:lnTo>
                      <a:lnTo>
                        <a:pt x="776" y="1"/>
                      </a:lnTo>
                      <a:lnTo>
                        <a:pt x="824" y="2"/>
                      </a:lnTo>
                      <a:lnTo>
                        <a:pt x="872" y="5"/>
                      </a:lnTo>
                      <a:lnTo>
                        <a:pt x="918" y="7"/>
                      </a:lnTo>
                      <a:lnTo>
                        <a:pt x="961" y="11"/>
                      </a:lnTo>
                      <a:lnTo>
                        <a:pt x="1000" y="15"/>
                      </a:lnTo>
                      <a:lnTo>
                        <a:pt x="1037" y="18"/>
                      </a:lnTo>
                      <a:lnTo>
                        <a:pt x="1070" y="22"/>
                      </a:lnTo>
                      <a:lnTo>
                        <a:pt x="1100" y="26"/>
                      </a:lnTo>
                      <a:lnTo>
                        <a:pt x="1126" y="30"/>
                      </a:lnTo>
                      <a:lnTo>
                        <a:pt x="1148" y="34"/>
                      </a:lnTo>
                      <a:lnTo>
                        <a:pt x="1165" y="38"/>
                      </a:lnTo>
                      <a:lnTo>
                        <a:pt x="1191" y="45"/>
                      </a:lnTo>
                      <a:lnTo>
                        <a:pt x="1213" y="51"/>
                      </a:lnTo>
                      <a:lnTo>
                        <a:pt x="1230" y="58"/>
                      </a:lnTo>
                      <a:lnTo>
                        <a:pt x="1243" y="66"/>
                      </a:lnTo>
                      <a:lnTo>
                        <a:pt x="1250" y="72"/>
                      </a:lnTo>
                      <a:lnTo>
                        <a:pt x="1256" y="78"/>
                      </a:lnTo>
                      <a:lnTo>
                        <a:pt x="1256" y="84"/>
                      </a:lnTo>
                      <a:lnTo>
                        <a:pt x="1256" y="90"/>
                      </a:lnTo>
                      <a:lnTo>
                        <a:pt x="1254" y="91"/>
                      </a:lnTo>
                      <a:lnTo>
                        <a:pt x="1250" y="92"/>
                      </a:lnTo>
                      <a:lnTo>
                        <a:pt x="1245" y="92"/>
                      </a:lnTo>
                      <a:lnTo>
                        <a:pt x="1237" y="92"/>
                      </a:lnTo>
                      <a:lnTo>
                        <a:pt x="1217" y="91"/>
                      </a:lnTo>
                      <a:lnTo>
                        <a:pt x="1191" y="89"/>
                      </a:lnTo>
                      <a:lnTo>
                        <a:pt x="1126" y="82"/>
                      </a:lnTo>
                      <a:lnTo>
                        <a:pt x="1044" y="72"/>
                      </a:lnTo>
                      <a:lnTo>
                        <a:pt x="954" y="60"/>
                      </a:lnTo>
                      <a:lnTo>
                        <a:pt x="861" y="51"/>
                      </a:lnTo>
                      <a:lnTo>
                        <a:pt x="813" y="47"/>
                      </a:lnTo>
                      <a:lnTo>
                        <a:pt x="768" y="45"/>
                      </a:lnTo>
                      <a:lnTo>
                        <a:pt x="726" y="43"/>
                      </a:lnTo>
                      <a:lnTo>
                        <a:pt x="685" y="43"/>
                      </a:lnTo>
                      <a:lnTo>
                        <a:pt x="611" y="44"/>
                      </a:lnTo>
                      <a:lnTo>
                        <a:pt x="546" y="45"/>
                      </a:lnTo>
                      <a:lnTo>
                        <a:pt x="488" y="47"/>
                      </a:lnTo>
                      <a:lnTo>
                        <a:pt x="434" y="50"/>
                      </a:lnTo>
                      <a:lnTo>
                        <a:pt x="382" y="54"/>
                      </a:lnTo>
                      <a:lnTo>
                        <a:pt x="332" y="59"/>
                      </a:lnTo>
                      <a:lnTo>
                        <a:pt x="279" y="67"/>
                      </a:lnTo>
                      <a:lnTo>
                        <a:pt x="221" y="75"/>
                      </a:lnTo>
                      <a:lnTo>
                        <a:pt x="165" y="84"/>
                      </a:lnTo>
                      <a:lnTo>
                        <a:pt x="119" y="91"/>
                      </a:lnTo>
                      <a:lnTo>
                        <a:pt x="80" y="97"/>
                      </a:lnTo>
                      <a:lnTo>
                        <a:pt x="51" y="102"/>
                      </a:lnTo>
                      <a:lnTo>
                        <a:pt x="28" y="105"/>
                      </a:lnTo>
                      <a:lnTo>
                        <a:pt x="13" y="108"/>
                      </a:lnTo>
                      <a:lnTo>
                        <a:pt x="4" y="109"/>
                      </a:lnTo>
                      <a:lnTo>
                        <a:pt x="0" y="109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7" name="CustomShape 277"/>
                <p:cNvSpPr/>
                <p:nvPr/>
              </p:nvSpPr>
              <p:spPr>
                <a:xfrm>
                  <a:off x="7323120" y="1815840"/>
                  <a:ext cx="30960" cy="49320"/>
                </a:xfrm>
                <a:custGeom>
                  <a:avLst/>
                  <a:gdLst/>
                  <a:ahLst/>
                  <a:rect l="l" t="t" r="r" b="b"/>
                  <a:pathLst>
                    <a:path w="160" h="118">
                      <a:moveTo>
                        <a:pt x="75" y="0"/>
                      </a:moveTo>
                      <a:lnTo>
                        <a:pt x="71" y="3"/>
                      </a:lnTo>
                      <a:lnTo>
                        <a:pt x="60" y="7"/>
                      </a:lnTo>
                      <a:lnTo>
                        <a:pt x="47" y="13"/>
                      </a:lnTo>
                      <a:lnTo>
                        <a:pt x="30" y="20"/>
                      </a:lnTo>
                      <a:lnTo>
                        <a:pt x="15" y="28"/>
                      </a:lnTo>
                      <a:lnTo>
                        <a:pt x="4" y="37"/>
                      </a:lnTo>
                      <a:lnTo>
                        <a:pt x="0" y="41"/>
                      </a:lnTo>
                      <a:lnTo>
                        <a:pt x="0" y="45"/>
                      </a:lnTo>
                      <a:lnTo>
                        <a:pt x="0" y="48"/>
                      </a:lnTo>
                      <a:lnTo>
                        <a:pt x="2" y="51"/>
                      </a:lnTo>
                      <a:lnTo>
                        <a:pt x="12" y="60"/>
                      </a:lnTo>
                      <a:lnTo>
                        <a:pt x="25" y="71"/>
                      </a:lnTo>
                      <a:lnTo>
                        <a:pt x="39" y="83"/>
                      </a:lnTo>
                      <a:lnTo>
                        <a:pt x="56" y="97"/>
                      </a:lnTo>
                      <a:lnTo>
                        <a:pt x="65" y="102"/>
                      </a:lnTo>
                      <a:lnTo>
                        <a:pt x="73" y="107"/>
                      </a:lnTo>
                      <a:lnTo>
                        <a:pt x="82" y="111"/>
                      </a:lnTo>
                      <a:lnTo>
                        <a:pt x="89" y="115"/>
                      </a:lnTo>
                      <a:lnTo>
                        <a:pt x="97" y="117"/>
                      </a:lnTo>
                      <a:lnTo>
                        <a:pt x="104" y="118"/>
                      </a:lnTo>
                      <a:lnTo>
                        <a:pt x="112" y="117"/>
                      </a:lnTo>
                      <a:lnTo>
                        <a:pt x="117" y="113"/>
                      </a:lnTo>
                      <a:lnTo>
                        <a:pt x="128" y="106"/>
                      </a:lnTo>
                      <a:lnTo>
                        <a:pt x="139" y="99"/>
                      </a:lnTo>
                      <a:lnTo>
                        <a:pt x="149" y="93"/>
                      </a:lnTo>
                      <a:lnTo>
                        <a:pt x="156" y="85"/>
                      </a:lnTo>
                      <a:lnTo>
                        <a:pt x="158" y="81"/>
                      </a:lnTo>
                      <a:lnTo>
                        <a:pt x="160" y="78"/>
                      </a:lnTo>
                      <a:lnTo>
                        <a:pt x="160" y="73"/>
                      </a:lnTo>
                      <a:lnTo>
                        <a:pt x="158" y="69"/>
                      </a:lnTo>
                      <a:lnTo>
                        <a:pt x="156" y="64"/>
                      </a:lnTo>
                      <a:lnTo>
                        <a:pt x="152" y="59"/>
                      </a:lnTo>
                      <a:lnTo>
                        <a:pt x="147" y="53"/>
                      </a:lnTo>
                      <a:lnTo>
                        <a:pt x="139" y="47"/>
                      </a:lnTo>
                      <a:lnTo>
                        <a:pt x="126" y="35"/>
                      </a:lnTo>
                      <a:lnTo>
                        <a:pt x="114" y="25"/>
                      </a:lnTo>
                      <a:lnTo>
                        <a:pt x="102" y="17"/>
                      </a:lnTo>
                      <a:lnTo>
                        <a:pt x="91" y="11"/>
                      </a:lnTo>
                      <a:lnTo>
                        <a:pt x="84" y="7"/>
                      </a:lnTo>
                      <a:lnTo>
                        <a:pt x="80" y="4"/>
                      </a:lnTo>
                      <a:lnTo>
                        <a:pt x="76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8" name="CustomShape 278"/>
                <p:cNvSpPr/>
                <p:nvPr/>
              </p:nvSpPr>
              <p:spPr>
                <a:xfrm>
                  <a:off x="7342200" y="1592280"/>
                  <a:ext cx="37080" cy="218520"/>
                </a:xfrm>
                <a:custGeom>
                  <a:avLst/>
                  <a:gdLst/>
                  <a:ahLst/>
                  <a:rect l="l" t="t" r="r" b="b"/>
                  <a:pathLst>
                    <a:path w="189" h="507">
                      <a:moveTo>
                        <a:pt x="0" y="426"/>
                      </a:moveTo>
                      <a:lnTo>
                        <a:pt x="2" y="416"/>
                      </a:lnTo>
                      <a:lnTo>
                        <a:pt x="6" y="393"/>
                      </a:lnTo>
                      <a:lnTo>
                        <a:pt x="13" y="362"/>
                      </a:lnTo>
                      <a:lnTo>
                        <a:pt x="22" y="325"/>
                      </a:lnTo>
                      <a:lnTo>
                        <a:pt x="33" y="283"/>
                      </a:lnTo>
                      <a:lnTo>
                        <a:pt x="46" y="241"/>
                      </a:lnTo>
                      <a:lnTo>
                        <a:pt x="61" y="200"/>
                      </a:lnTo>
                      <a:lnTo>
                        <a:pt x="80" y="163"/>
                      </a:lnTo>
                      <a:lnTo>
                        <a:pt x="98" y="130"/>
                      </a:lnTo>
                      <a:lnTo>
                        <a:pt x="117" y="99"/>
                      </a:lnTo>
                      <a:lnTo>
                        <a:pt x="135" y="72"/>
                      </a:lnTo>
                      <a:lnTo>
                        <a:pt x="154" y="48"/>
                      </a:lnTo>
                      <a:lnTo>
                        <a:pt x="167" y="28"/>
                      </a:lnTo>
                      <a:lnTo>
                        <a:pt x="180" y="12"/>
                      </a:lnTo>
                      <a:lnTo>
                        <a:pt x="187" y="4"/>
                      </a:lnTo>
                      <a:lnTo>
                        <a:pt x="189" y="0"/>
                      </a:lnTo>
                      <a:lnTo>
                        <a:pt x="185" y="8"/>
                      </a:lnTo>
                      <a:lnTo>
                        <a:pt x="176" y="31"/>
                      </a:lnTo>
                      <a:lnTo>
                        <a:pt x="161" y="64"/>
                      </a:lnTo>
                      <a:lnTo>
                        <a:pt x="143" y="105"/>
                      </a:lnTo>
                      <a:lnTo>
                        <a:pt x="126" y="151"/>
                      </a:lnTo>
                      <a:lnTo>
                        <a:pt x="109" y="199"/>
                      </a:lnTo>
                      <a:lnTo>
                        <a:pt x="102" y="222"/>
                      </a:lnTo>
                      <a:lnTo>
                        <a:pt x="96" y="246"/>
                      </a:lnTo>
                      <a:lnTo>
                        <a:pt x="91" y="268"/>
                      </a:lnTo>
                      <a:lnTo>
                        <a:pt x="89" y="287"/>
                      </a:lnTo>
                      <a:lnTo>
                        <a:pt x="85" y="327"/>
                      </a:lnTo>
                      <a:lnTo>
                        <a:pt x="83" y="365"/>
                      </a:lnTo>
                      <a:lnTo>
                        <a:pt x="83" y="402"/>
                      </a:lnTo>
                      <a:lnTo>
                        <a:pt x="83" y="436"/>
                      </a:lnTo>
                      <a:lnTo>
                        <a:pt x="85" y="465"/>
                      </a:lnTo>
                      <a:lnTo>
                        <a:pt x="87" y="487"/>
                      </a:lnTo>
                      <a:lnTo>
                        <a:pt x="87" y="502"/>
                      </a:lnTo>
                      <a:lnTo>
                        <a:pt x="89" y="507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9" name="CustomShape 279"/>
                <p:cNvSpPr/>
                <p:nvPr/>
              </p:nvSpPr>
              <p:spPr>
                <a:xfrm>
                  <a:off x="7453080" y="1472760"/>
                  <a:ext cx="17280" cy="209880"/>
                </a:xfrm>
                <a:custGeom>
                  <a:avLst/>
                  <a:gdLst/>
                  <a:ahLst/>
                  <a:rect l="l" t="t" r="r" b="b"/>
                  <a:pathLst>
                    <a:path w="93" h="487">
                      <a:moveTo>
                        <a:pt x="28" y="0"/>
                      </a:moveTo>
                      <a:lnTo>
                        <a:pt x="26" y="4"/>
                      </a:lnTo>
                      <a:lnTo>
                        <a:pt x="23" y="15"/>
                      </a:lnTo>
                      <a:lnTo>
                        <a:pt x="19" y="32"/>
                      </a:lnTo>
                      <a:lnTo>
                        <a:pt x="13" y="53"/>
                      </a:lnTo>
                      <a:lnTo>
                        <a:pt x="10" y="78"/>
                      </a:lnTo>
                      <a:lnTo>
                        <a:pt x="4" y="105"/>
                      </a:lnTo>
                      <a:lnTo>
                        <a:pt x="2" y="132"/>
                      </a:lnTo>
                      <a:lnTo>
                        <a:pt x="0" y="158"/>
                      </a:lnTo>
                      <a:lnTo>
                        <a:pt x="4" y="192"/>
                      </a:lnTo>
                      <a:lnTo>
                        <a:pt x="13" y="239"/>
                      </a:lnTo>
                      <a:lnTo>
                        <a:pt x="26" y="293"/>
                      </a:lnTo>
                      <a:lnTo>
                        <a:pt x="41" y="349"/>
                      </a:lnTo>
                      <a:lnTo>
                        <a:pt x="56" y="400"/>
                      </a:lnTo>
                      <a:lnTo>
                        <a:pt x="69" y="445"/>
                      </a:lnTo>
                      <a:lnTo>
                        <a:pt x="78" y="475"/>
                      </a:lnTo>
                      <a:lnTo>
                        <a:pt x="80" y="487"/>
                      </a:lnTo>
                      <a:lnTo>
                        <a:pt x="82" y="478"/>
                      </a:lnTo>
                      <a:lnTo>
                        <a:pt x="84" y="456"/>
                      </a:lnTo>
                      <a:lnTo>
                        <a:pt x="88" y="424"/>
                      </a:lnTo>
                      <a:lnTo>
                        <a:pt x="91" y="386"/>
                      </a:lnTo>
                      <a:lnTo>
                        <a:pt x="93" y="347"/>
                      </a:lnTo>
                      <a:lnTo>
                        <a:pt x="93" y="308"/>
                      </a:lnTo>
                      <a:lnTo>
                        <a:pt x="93" y="291"/>
                      </a:lnTo>
                      <a:lnTo>
                        <a:pt x="91" y="275"/>
                      </a:lnTo>
                      <a:lnTo>
                        <a:pt x="89" y="263"/>
                      </a:lnTo>
                      <a:lnTo>
                        <a:pt x="86" y="252"/>
                      </a:lnTo>
                      <a:lnTo>
                        <a:pt x="78" y="237"/>
                      </a:lnTo>
                      <a:lnTo>
                        <a:pt x="71" y="223"/>
                      </a:lnTo>
                      <a:lnTo>
                        <a:pt x="63" y="212"/>
                      </a:lnTo>
                      <a:lnTo>
                        <a:pt x="58" y="200"/>
                      </a:lnTo>
                      <a:lnTo>
                        <a:pt x="52" y="190"/>
                      </a:lnTo>
                      <a:lnTo>
                        <a:pt x="49" y="178"/>
                      </a:lnTo>
                      <a:lnTo>
                        <a:pt x="45" y="164"/>
                      </a:lnTo>
                      <a:lnTo>
                        <a:pt x="45" y="148"/>
                      </a:lnTo>
                      <a:lnTo>
                        <a:pt x="45" y="130"/>
                      </a:lnTo>
                      <a:lnTo>
                        <a:pt x="43" y="106"/>
                      </a:lnTo>
                      <a:lnTo>
                        <a:pt x="39" y="82"/>
                      </a:lnTo>
                      <a:lnTo>
                        <a:pt x="36" y="57"/>
                      </a:lnTo>
                      <a:lnTo>
                        <a:pt x="34" y="35"/>
                      </a:lnTo>
                      <a:lnTo>
                        <a:pt x="30" y="17"/>
                      </a:lnTo>
                      <a:lnTo>
                        <a:pt x="28" y="4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0" name="CustomShape 280"/>
                <p:cNvSpPr/>
                <p:nvPr/>
              </p:nvSpPr>
              <p:spPr>
                <a:xfrm>
                  <a:off x="7503840" y="1874160"/>
                  <a:ext cx="40680" cy="51120"/>
                </a:xfrm>
                <a:custGeom>
                  <a:avLst/>
                  <a:gdLst/>
                  <a:ahLst/>
                  <a:rect l="l" t="t" r="r" b="b"/>
                  <a:pathLst>
                    <a:path w="210" h="122">
                      <a:moveTo>
                        <a:pt x="87" y="0"/>
                      </a:moveTo>
                      <a:lnTo>
                        <a:pt x="84" y="1"/>
                      </a:lnTo>
                      <a:lnTo>
                        <a:pt x="72" y="5"/>
                      </a:lnTo>
                      <a:lnTo>
                        <a:pt x="58" y="12"/>
                      </a:lnTo>
                      <a:lnTo>
                        <a:pt x="39" y="20"/>
                      </a:lnTo>
                      <a:lnTo>
                        <a:pt x="32" y="24"/>
                      </a:lnTo>
                      <a:lnTo>
                        <a:pt x="22" y="29"/>
                      </a:lnTo>
                      <a:lnTo>
                        <a:pt x="17" y="34"/>
                      </a:lnTo>
                      <a:lnTo>
                        <a:pt x="9" y="40"/>
                      </a:lnTo>
                      <a:lnTo>
                        <a:pt x="6" y="46"/>
                      </a:lnTo>
                      <a:lnTo>
                        <a:pt x="2" y="52"/>
                      </a:lnTo>
                      <a:lnTo>
                        <a:pt x="0" y="58"/>
                      </a:lnTo>
                      <a:lnTo>
                        <a:pt x="2" y="65"/>
                      </a:lnTo>
                      <a:lnTo>
                        <a:pt x="6" y="71"/>
                      </a:lnTo>
                      <a:lnTo>
                        <a:pt x="9" y="77"/>
                      </a:lnTo>
                      <a:lnTo>
                        <a:pt x="13" y="83"/>
                      </a:lnTo>
                      <a:lnTo>
                        <a:pt x="20" y="88"/>
                      </a:lnTo>
                      <a:lnTo>
                        <a:pt x="26" y="94"/>
                      </a:lnTo>
                      <a:lnTo>
                        <a:pt x="33" y="99"/>
                      </a:lnTo>
                      <a:lnTo>
                        <a:pt x="43" y="103"/>
                      </a:lnTo>
                      <a:lnTo>
                        <a:pt x="50" y="107"/>
                      </a:lnTo>
                      <a:lnTo>
                        <a:pt x="61" y="111"/>
                      </a:lnTo>
                      <a:lnTo>
                        <a:pt x="71" y="114"/>
                      </a:lnTo>
                      <a:lnTo>
                        <a:pt x="80" y="117"/>
                      </a:lnTo>
                      <a:lnTo>
                        <a:pt x="91" y="119"/>
                      </a:lnTo>
                      <a:lnTo>
                        <a:pt x="102" y="121"/>
                      </a:lnTo>
                      <a:lnTo>
                        <a:pt x="113" y="122"/>
                      </a:lnTo>
                      <a:lnTo>
                        <a:pt x="124" y="122"/>
                      </a:lnTo>
                      <a:lnTo>
                        <a:pt x="135" y="122"/>
                      </a:lnTo>
                      <a:lnTo>
                        <a:pt x="147" y="121"/>
                      </a:lnTo>
                      <a:lnTo>
                        <a:pt x="158" y="118"/>
                      </a:lnTo>
                      <a:lnTo>
                        <a:pt x="167" y="117"/>
                      </a:lnTo>
                      <a:lnTo>
                        <a:pt x="174" y="115"/>
                      </a:lnTo>
                      <a:lnTo>
                        <a:pt x="182" y="112"/>
                      </a:lnTo>
                      <a:lnTo>
                        <a:pt x="187" y="110"/>
                      </a:lnTo>
                      <a:lnTo>
                        <a:pt x="193" y="107"/>
                      </a:lnTo>
                      <a:lnTo>
                        <a:pt x="198" y="104"/>
                      </a:lnTo>
                      <a:lnTo>
                        <a:pt x="204" y="97"/>
                      </a:lnTo>
                      <a:lnTo>
                        <a:pt x="208" y="88"/>
                      </a:lnTo>
                      <a:lnTo>
                        <a:pt x="210" y="80"/>
                      </a:lnTo>
                      <a:lnTo>
                        <a:pt x="208" y="72"/>
                      </a:lnTo>
                      <a:lnTo>
                        <a:pt x="206" y="67"/>
                      </a:lnTo>
                      <a:lnTo>
                        <a:pt x="200" y="61"/>
                      </a:lnTo>
                      <a:lnTo>
                        <a:pt x="193" y="56"/>
                      </a:lnTo>
                      <a:lnTo>
                        <a:pt x="186" y="50"/>
                      </a:lnTo>
                      <a:lnTo>
                        <a:pt x="165" y="39"/>
                      </a:lnTo>
                      <a:lnTo>
                        <a:pt x="145" y="27"/>
                      </a:lnTo>
                      <a:lnTo>
                        <a:pt x="122" y="17"/>
                      </a:lnTo>
                      <a:lnTo>
                        <a:pt x="106" y="9"/>
                      </a:lnTo>
                      <a:lnTo>
                        <a:pt x="93" y="2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1" name="CustomShape 281"/>
                <p:cNvSpPr/>
                <p:nvPr/>
              </p:nvSpPr>
              <p:spPr>
                <a:xfrm>
                  <a:off x="7353000" y="1987560"/>
                  <a:ext cx="138960" cy="42840"/>
                </a:xfrm>
                <a:custGeom>
                  <a:avLst/>
                  <a:gdLst/>
                  <a:ahLst/>
                  <a:rect l="l" t="t" r="r" b="b"/>
                  <a:pathLst>
                    <a:path w="688" h="103">
                      <a:moveTo>
                        <a:pt x="0" y="44"/>
                      </a:moveTo>
                      <a:lnTo>
                        <a:pt x="9" y="42"/>
                      </a:lnTo>
                      <a:lnTo>
                        <a:pt x="37" y="36"/>
                      </a:lnTo>
                      <a:lnTo>
                        <a:pt x="80" y="28"/>
                      </a:lnTo>
                      <a:lnTo>
                        <a:pt x="132" y="18"/>
                      </a:lnTo>
                      <a:lnTo>
                        <a:pt x="160" y="14"/>
                      </a:lnTo>
                      <a:lnTo>
                        <a:pt x="191" y="10"/>
                      </a:lnTo>
                      <a:lnTo>
                        <a:pt x="223" y="6"/>
                      </a:lnTo>
                      <a:lnTo>
                        <a:pt x="256" y="3"/>
                      </a:lnTo>
                      <a:lnTo>
                        <a:pt x="287" y="1"/>
                      </a:lnTo>
                      <a:lnTo>
                        <a:pt x="321" y="0"/>
                      </a:lnTo>
                      <a:lnTo>
                        <a:pt x="352" y="0"/>
                      </a:lnTo>
                      <a:lnTo>
                        <a:pt x="384" y="1"/>
                      </a:lnTo>
                      <a:lnTo>
                        <a:pt x="440" y="5"/>
                      </a:lnTo>
                      <a:lnTo>
                        <a:pt x="493" y="10"/>
                      </a:lnTo>
                      <a:lnTo>
                        <a:pt x="542" y="16"/>
                      </a:lnTo>
                      <a:lnTo>
                        <a:pt x="584" y="23"/>
                      </a:lnTo>
                      <a:lnTo>
                        <a:pt x="603" y="26"/>
                      </a:lnTo>
                      <a:lnTo>
                        <a:pt x="619" y="31"/>
                      </a:lnTo>
                      <a:lnTo>
                        <a:pt x="634" y="35"/>
                      </a:lnTo>
                      <a:lnTo>
                        <a:pt x="649" y="39"/>
                      </a:lnTo>
                      <a:lnTo>
                        <a:pt x="660" y="43"/>
                      </a:lnTo>
                      <a:lnTo>
                        <a:pt x="669" y="48"/>
                      </a:lnTo>
                      <a:lnTo>
                        <a:pt x="679" y="52"/>
                      </a:lnTo>
                      <a:lnTo>
                        <a:pt x="684" y="58"/>
                      </a:lnTo>
                      <a:lnTo>
                        <a:pt x="686" y="63"/>
                      </a:lnTo>
                      <a:lnTo>
                        <a:pt x="688" y="67"/>
                      </a:lnTo>
                      <a:lnTo>
                        <a:pt x="688" y="71"/>
                      </a:lnTo>
                      <a:lnTo>
                        <a:pt x="686" y="75"/>
                      </a:lnTo>
                      <a:lnTo>
                        <a:pt x="681" y="78"/>
                      </a:lnTo>
                      <a:lnTo>
                        <a:pt x="675" y="81"/>
                      </a:lnTo>
                      <a:lnTo>
                        <a:pt x="668" y="85"/>
                      </a:lnTo>
                      <a:lnTo>
                        <a:pt x="660" y="87"/>
                      </a:lnTo>
                      <a:lnTo>
                        <a:pt x="638" y="91"/>
                      </a:lnTo>
                      <a:lnTo>
                        <a:pt x="614" y="95"/>
                      </a:lnTo>
                      <a:lnTo>
                        <a:pt x="584" y="98"/>
                      </a:lnTo>
                      <a:lnTo>
                        <a:pt x="553" y="102"/>
                      </a:lnTo>
                      <a:lnTo>
                        <a:pt x="536" y="103"/>
                      </a:lnTo>
                      <a:lnTo>
                        <a:pt x="516" y="103"/>
                      </a:lnTo>
                      <a:lnTo>
                        <a:pt x="495" y="103"/>
                      </a:lnTo>
                      <a:lnTo>
                        <a:pt x="471" y="102"/>
                      </a:lnTo>
                      <a:lnTo>
                        <a:pt x="421" y="98"/>
                      </a:lnTo>
                      <a:lnTo>
                        <a:pt x="369" y="92"/>
                      </a:lnTo>
                      <a:lnTo>
                        <a:pt x="317" y="86"/>
                      </a:lnTo>
                      <a:lnTo>
                        <a:pt x="267" y="78"/>
                      </a:lnTo>
                      <a:lnTo>
                        <a:pt x="221" y="72"/>
                      </a:lnTo>
                      <a:lnTo>
                        <a:pt x="180" y="67"/>
                      </a:lnTo>
                      <a:lnTo>
                        <a:pt x="147" y="63"/>
                      </a:lnTo>
                      <a:lnTo>
                        <a:pt x="113" y="59"/>
                      </a:lnTo>
                      <a:lnTo>
                        <a:pt x="82" y="54"/>
                      </a:lnTo>
                      <a:lnTo>
                        <a:pt x="56" y="51"/>
                      </a:lnTo>
                      <a:lnTo>
                        <a:pt x="33" y="48"/>
                      </a:lnTo>
                      <a:lnTo>
                        <a:pt x="15" y="46"/>
                      </a:lnTo>
                      <a:lnTo>
                        <a:pt x="4" y="45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2" name="CustomShape 282"/>
                <p:cNvSpPr/>
                <p:nvPr/>
              </p:nvSpPr>
              <p:spPr>
                <a:xfrm>
                  <a:off x="7057080" y="2020680"/>
                  <a:ext cx="167040" cy="66600"/>
                </a:xfrm>
                <a:custGeom>
                  <a:avLst/>
                  <a:gdLst/>
                  <a:ahLst/>
                  <a:rect l="l" t="t" r="r" b="b"/>
                  <a:pathLst>
                    <a:path w="826" h="157">
                      <a:moveTo>
                        <a:pt x="6" y="139"/>
                      </a:moveTo>
                      <a:lnTo>
                        <a:pt x="8" y="137"/>
                      </a:lnTo>
                      <a:lnTo>
                        <a:pt x="13" y="131"/>
                      </a:lnTo>
                      <a:lnTo>
                        <a:pt x="23" y="123"/>
                      </a:lnTo>
                      <a:lnTo>
                        <a:pt x="38" y="111"/>
                      </a:lnTo>
                      <a:lnTo>
                        <a:pt x="58" y="100"/>
                      </a:lnTo>
                      <a:lnTo>
                        <a:pt x="84" y="86"/>
                      </a:lnTo>
                      <a:lnTo>
                        <a:pt x="99" y="80"/>
                      </a:lnTo>
                      <a:lnTo>
                        <a:pt x="115" y="74"/>
                      </a:lnTo>
                      <a:lnTo>
                        <a:pt x="134" y="68"/>
                      </a:lnTo>
                      <a:lnTo>
                        <a:pt x="153" y="62"/>
                      </a:lnTo>
                      <a:lnTo>
                        <a:pt x="199" y="51"/>
                      </a:lnTo>
                      <a:lnTo>
                        <a:pt x="251" y="42"/>
                      </a:lnTo>
                      <a:lnTo>
                        <a:pt x="308" y="31"/>
                      </a:lnTo>
                      <a:lnTo>
                        <a:pt x="368" y="23"/>
                      </a:lnTo>
                      <a:lnTo>
                        <a:pt x="425" y="16"/>
                      </a:lnTo>
                      <a:lnTo>
                        <a:pt x="479" y="11"/>
                      </a:lnTo>
                      <a:lnTo>
                        <a:pt x="527" y="6"/>
                      </a:lnTo>
                      <a:lnTo>
                        <a:pt x="566" y="5"/>
                      </a:lnTo>
                      <a:lnTo>
                        <a:pt x="605" y="4"/>
                      </a:lnTo>
                      <a:lnTo>
                        <a:pt x="648" y="3"/>
                      </a:lnTo>
                      <a:lnTo>
                        <a:pt x="690" y="2"/>
                      </a:lnTo>
                      <a:lnTo>
                        <a:pt x="733" y="2"/>
                      </a:lnTo>
                      <a:lnTo>
                        <a:pt x="768" y="1"/>
                      </a:lnTo>
                      <a:lnTo>
                        <a:pt x="798" y="0"/>
                      </a:lnTo>
                      <a:lnTo>
                        <a:pt x="818" y="0"/>
                      </a:lnTo>
                      <a:lnTo>
                        <a:pt x="826" y="0"/>
                      </a:lnTo>
                      <a:lnTo>
                        <a:pt x="807" y="2"/>
                      </a:lnTo>
                      <a:lnTo>
                        <a:pt x="755" y="8"/>
                      </a:lnTo>
                      <a:lnTo>
                        <a:pt x="679" y="17"/>
                      </a:lnTo>
                      <a:lnTo>
                        <a:pt x="592" y="27"/>
                      </a:lnTo>
                      <a:lnTo>
                        <a:pt x="499" y="39"/>
                      </a:lnTo>
                      <a:lnTo>
                        <a:pt x="410" y="50"/>
                      </a:lnTo>
                      <a:lnTo>
                        <a:pt x="371" y="55"/>
                      </a:lnTo>
                      <a:lnTo>
                        <a:pt x="338" y="60"/>
                      </a:lnTo>
                      <a:lnTo>
                        <a:pt x="310" y="66"/>
                      </a:lnTo>
                      <a:lnTo>
                        <a:pt x="288" y="70"/>
                      </a:lnTo>
                      <a:lnTo>
                        <a:pt x="271" y="75"/>
                      </a:lnTo>
                      <a:lnTo>
                        <a:pt x="255" y="81"/>
                      </a:lnTo>
                      <a:lnTo>
                        <a:pt x="236" y="87"/>
                      </a:lnTo>
                      <a:lnTo>
                        <a:pt x="217" y="95"/>
                      </a:lnTo>
                      <a:lnTo>
                        <a:pt x="182" y="109"/>
                      </a:lnTo>
                      <a:lnTo>
                        <a:pt x="147" y="125"/>
                      </a:lnTo>
                      <a:lnTo>
                        <a:pt x="114" y="138"/>
                      </a:lnTo>
                      <a:lnTo>
                        <a:pt x="84" y="150"/>
                      </a:lnTo>
                      <a:lnTo>
                        <a:pt x="69" y="153"/>
                      </a:lnTo>
                      <a:lnTo>
                        <a:pt x="56" y="156"/>
                      </a:lnTo>
                      <a:lnTo>
                        <a:pt x="45" y="157"/>
                      </a:lnTo>
                      <a:lnTo>
                        <a:pt x="34" y="156"/>
                      </a:lnTo>
                      <a:lnTo>
                        <a:pt x="17" y="152"/>
                      </a:lnTo>
                      <a:lnTo>
                        <a:pt x="8" y="149"/>
                      </a:lnTo>
                      <a:lnTo>
                        <a:pt x="2" y="146"/>
                      </a:lnTo>
                      <a:lnTo>
                        <a:pt x="0" y="143"/>
                      </a:lnTo>
                      <a:lnTo>
                        <a:pt x="0" y="142"/>
                      </a:lnTo>
                      <a:lnTo>
                        <a:pt x="2" y="140"/>
                      </a:lnTo>
                      <a:lnTo>
                        <a:pt x="4" y="139"/>
                      </a:lnTo>
                      <a:lnTo>
                        <a:pt x="6" y="139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3" name="CustomShape 283"/>
                <p:cNvSpPr/>
                <p:nvPr/>
              </p:nvSpPr>
              <p:spPr>
                <a:xfrm>
                  <a:off x="7245360" y="2153160"/>
                  <a:ext cx="37800" cy="21960"/>
                </a:xfrm>
                <a:custGeom>
                  <a:avLst/>
                  <a:gdLst/>
                  <a:ahLst/>
                  <a:rect l="l" t="t" r="r" b="b"/>
                  <a:pathLst>
                    <a:path w="195" h="55">
                      <a:moveTo>
                        <a:pt x="0" y="33"/>
                      </a:moveTo>
                      <a:lnTo>
                        <a:pt x="4" y="31"/>
                      </a:lnTo>
                      <a:lnTo>
                        <a:pt x="11" y="28"/>
                      </a:lnTo>
                      <a:lnTo>
                        <a:pt x="24" y="23"/>
                      </a:lnTo>
                      <a:lnTo>
                        <a:pt x="39" y="17"/>
                      </a:lnTo>
                      <a:lnTo>
                        <a:pt x="58" y="11"/>
                      </a:lnTo>
                      <a:lnTo>
                        <a:pt x="78" y="5"/>
                      </a:lnTo>
                      <a:lnTo>
                        <a:pt x="87" y="3"/>
                      </a:lnTo>
                      <a:lnTo>
                        <a:pt x="99" y="2"/>
                      </a:lnTo>
                      <a:lnTo>
                        <a:pt x="108" y="1"/>
                      </a:lnTo>
                      <a:lnTo>
                        <a:pt x="119" y="0"/>
                      </a:lnTo>
                      <a:lnTo>
                        <a:pt x="128" y="0"/>
                      </a:lnTo>
                      <a:lnTo>
                        <a:pt x="137" y="1"/>
                      </a:lnTo>
                      <a:lnTo>
                        <a:pt x="147" y="2"/>
                      </a:lnTo>
                      <a:lnTo>
                        <a:pt x="154" y="4"/>
                      </a:lnTo>
                      <a:lnTo>
                        <a:pt x="167" y="8"/>
                      </a:lnTo>
                      <a:lnTo>
                        <a:pt x="176" y="14"/>
                      </a:lnTo>
                      <a:lnTo>
                        <a:pt x="184" y="18"/>
                      </a:lnTo>
                      <a:lnTo>
                        <a:pt x="189" y="22"/>
                      </a:lnTo>
                      <a:lnTo>
                        <a:pt x="193" y="25"/>
                      </a:lnTo>
                      <a:lnTo>
                        <a:pt x="195" y="26"/>
                      </a:lnTo>
                      <a:lnTo>
                        <a:pt x="189" y="28"/>
                      </a:lnTo>
                      <a:lnTo>
                        <a:pt x="180" y="32"/>
                      </a:lnTo>
                      <a:lnTo>
                        <a:pt x="163" y="39"/>
                      </a:lnTo>
                      <a:lnTo>
                        <a:pt x="145" y="45"/>
                      </a:lnTo>
                      <a:lnTo>
                        <a:pt x="123" y="50"/>
                      </a:lnTo>
                      <a:lnTo>
                        <a:pt x="99" y="54"/>
                      </a:lnTo>
                      <a:lnTo>
                        <a:pt x="87" y="55"/>
                      </a:lnTo>
                      <a:lnTo>
                        <a:pt x="76" y="55"/>
                      </a:lnTo>
                      <a:lnTo>
                        <a:pt x="67" y="55"/>
                      </a:lnTo>
                      <a:lnTo>
                        <a:pt x="56" y="53"/>
                      </a:lnTo>
                      <a:lnTo>
                        <a:pt x="41" y="49"/>
                      </a:lnTo>
                      <a:lnTo>
                        <a:pt x="28" y="46"/>
                      </a:lnTo>
                      <a:lnTo>
                        <a:pt x="17" y="42"/>
                      </a:lnTo>
                      <a:lnTo>
                        <a:pt x="11" y="40"/>
                      </a:lnTo>
                      <a:lnTo>
                        <a:pt x="6" y="36"/>
                      </a:lnTo>
                      <a:lnTo>
                        <a:pt x="2" y="34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4" name="CustomShape 284"/>
                <p:cNvSpPr/>
                <p:nvPr/>
              </p:nvSpPr>
              <p:spPr>
                <a:xfrm>
                  <a:off x="7020000" y="2314080"/>
                  <a:ext cx="290520" cy="77400"/>
                </a:xfrm>
                <a:custGeom>
                  <a:avLst/>
                  <a:gdLst/>
                  <a:ahLst/>
                  <a:rect l="l" t="t" r="r" b="b"/>
                  <a:pathLst>
                    <a:path w="1428" h="183">
                      <a:moveTo>
                        <a:pt x="0" y="119"/>
                      </a:moveTo>
                      <a:lnTo>
                        <a:pt x="22" y="121"/>
                      </a:lnTo>
                      <a:lnTo>
                        <a:pt x="83" y="124"/>
                      </a:lnTo>
                      <a:lnTo>
                        <a:pt x="172" y="129"/>
                      </a:lnTo>
                      <a:lnTo>
                        <a:pt x="282" y="133"/>
                      </a:lnTo>
                      <a:lnTo>
                        <a:pt x="339" y="135"/>
                      </a:lnTo>
                      <a:lnTo>
                        <a:pt x="400" y="136"/>
                      </a:lnTo>
                      <a:lnTo>
                        <a:pt x="460" y="137"/>
                      </a:lnTo>
                      <a:lnTo>
                        <a:pt x="519" y="138"/>
                      </a:lnTo>
                      <a:lnTo>
                        <a:pt x="576" y="137"/>
                      </a:lnTo>
                      <a:lnTo>
                        <a:pt x="628" y="136"/>
                      </a:lnTo>
                      <a:lnTo>
                        <a:pt x="678" y="133"/>
                      </a:lnTo>
                      <a:lnTo>
                        <a:pt x="719" y="129"/>
                      </a:lnTo>
                      <a:lnTo>
                        <a:pt x="760" y="124"/>
                      </a:lnTo>
                      <a:lnTo>
                        <a:pt x="803" y="117"/>
                      </a:lnTo>
                      <a:lnTo>
                        <a:pt x="843" y="108"/>
                      </a:lnTo>
                      <a:lnTo>
                        <a:pt x="888" y="100"/>
                      </a:lnTo>
                      <a:lnTo>
                        <a:pt x="971" y="80"/>
                      </a:lnTo>
                      <a:lnTo>
                        <a:pt x="1053" y="59"/>
                      </a:lnTo>
                      <a:lnTo>
                        <a:pt x="1127" y="40"/>
                      </a:lnTo>
                      <a:lnTo>
                        <a:pt x="1188" y="22"/>
                      </a:lnTo>
                      <a:lnTo>
                        <a:pt x="1235" y="11"/>
                      </a:lnTo>
                      <a:lnTo>
                        <a:pt x="1261" y="5"/>
                      </a:lnTo>
                      <a:lnTo>
                        <a:pt x="1279" y="2"/>
                      </a:lnTo>
                      <a:lnTo>
                        <a:pt x="1302" y="1"/>
                      </a:lnTo>
                      <a:lnTo>
                        <a:pt x="1326" y="0"/>
                      </a:lnTo>
                      <a:lnTo>
                        <a:pt x="1352" y="1"/>
                      </a:lnTo>
                      <a:lnTo>
                        <a:pt x="1363" y="2"/>
                      </a:lnTo>
                      <a:lnTo>
                        <a:pt x="1376" y="3"/>
                      </a:lnTo>
                      <a:lnTo>
                        <a:pt x="1387" y="6"/>
                      </a:lnTo>
                      <a:lnTo>
                        <a:pt x="1396" y="9"/>
                      </a:lnTo>
                      <a:lnTo>
                        <a:pt x="1405" y="13"/>
                      </a:lnTo>
                      <a:lnTo>
                        <a:pt x="1415" y="17"/>
                      </a:lnTo>
                      <a:lnTo>
                        <a:pt x="1420" y="22"/>
                      </a:lnTo>
                      <a:lnTo>
                        <a:pt x="1426" y="27"/>
                      </a:lnTo>
                      <a:lnTo>
                        <a:pt x="1428" y="35"/>
                      </a:lnTo>
                      <a:lnTo>
                        <a:pt x="1428" y="41"/>
                      </a:lnTo>
                      <a:lnTo>
                        <a:pt x="1426" y="47"/>
                      </a:lnTo>
                      <a:lnTo>
                        <a:pt x="1422" y="54"/>
                      </a:lnTo>
                      <a:lnTo>
                        <a:pt x="1416" y="61"/>
                      </a:lnTo>
                      <a:lnTo>
                        <a:pt x="1409" y="67"/>
                      </a:lnTo>
                      <a:lnTo>
                        <a:pt x="1400" y="73"/>
                      </a:lnTo>
                      <a:lnTo>
                        <a:pt x="1391" y="78"/>
                      </a:lnTo>
                      <a:lnTo>
                        <a:pt x="1378" y="83"/>
                      </a:lnTo>
                      <a:lnTo>
                        <a:pt x="1365" y="89"/>
                      </a:lnTo>
                      <a:lnTo>
                        <a:pt x="1352" y="93"/>
                      </a:lnTo>
                      <a:lnTo>
                        <a:pt x="1337" y="97"/>
                      </a:lnTo>
                      <a:lnTo>
                        <a:pt x="1322" y="100"/>
                      </a:lnTo>
                      <a:lnTo>
                        <a:pt x="1307" y="102"/>
                      </a:lnTo>
                      <a:lnTo>
                        <a:pt x="1290" y="103"/>
                      </a:lnTo>
                      <a:lnTo>
                        <a:pt x="1274" y="103"/>
                      </a:lnTo>
                      <a:lnTo>
                        <a:pt x="1242" y="103"/>
                      </a:lnTo>
                      <a:lnTo>
                        <a:pt x="1207" y="104"/>
                      </a:lnTo>
                      <a:lnTo>
                        <a:pt x="1172" y="105"/>
                      </a:lnTo>
                      <a:lnTo>
                        <a:pt x="1136" y="106"/>
                      </a:lnTo>
                      <a:lnTo>
                        <a:pt x="1101" y="109"/>
                      </a:lnTo>
                      <a:lnTo>
                        <a:pt x="1066" y="112"/>
                      </a:lnTo>
                      <a:lnTo>
                        <a:pt x="1031" y="119"/>
                      </a:lnTo>
                      <a:lnTo>
                        <a:pt x="997" y="126"/>
                      </a:lnTo>
                      <a:lnTo>
                        <a:pt x="968" y="135"/>
                      </a:lnTo>
                      <a:lnTo>
                        <a:pt x="934" y="146"/>
                      </a:lnTo>
                      <a:lnTo>
                        <a:pt x="918" y="152"/>
                      </a:lnTo>
                      <a:lnTo>
                        <a:pt x="899" y="157"/>
                      </a:lnTo>
                      <a:lnTo>
                        <a:pt x="879" y="162"/>
                      </a:lnTo>
                      <a:lnTo>
                        <a:pt x="856" y="167"/>
                      </a:lnTo>
                      <a:lnTo>
                        <a:pt x="832" y="172"/>
                      </a:lnTo>
                      <a:lnTo>
                        <a:pt x="806" y="176"/>
                      </a:lnTo>
                      <a:lnTo>
                        <a:pt x="779" y="179"/>
                      </a:lnTo>
                      <a:lnTo>
                        <a:pt x="747" y="181"/>
                      </a:lnTo>
                      <a:lnTo>
                        <a:pt x="712" y="183"/>
                      </a:lnTo>
                      <a:lnTo>
                        <a:pt x="673" y="183"/>
                      </a:lnTo>
                      <a:lnTo>
                        <a:pt x="630" y="182"/>
                      </a:lnTo>
                      <a:lnTo>
                        <a:pt x="584" y="180"/>
                      </a:lnTo>
                      <a:lnTo>
                        <a:pt x="486" y="173"/>
                      </a:lnTo>
                      <a:lnTo>
                        <a:pt x="384" y="163"/>
                      </a:lnTo>
                      <a:lnTo>
                        <a:pt x="285" y="153"/>
                      </a:lnTo>
                      <a:lnTo>
                        <a:pt x="194" y="144"/>
                      </a:lnTo>
                      <a:lnTo>
                        <a:pt x="117" y="134"/>
                      </a:lnTo>
                      <a:lnTo>
                        <a:pt x="54" y="126"/>
                      </a:lnTo>
                      <a:lnTo>
                        <a:pt x="15" y="121"/>
                      </a:lnTo>
                      <a:lnTo>
                        <a:pt x="0" y="119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5" name="CustomShape 285"/>
                <p:cNvSpPr/>
                <p:nvPr/>
              </p:nvSpPr>
              <p:spPr>
                <a:xfrm>
                  <a:off x="7466400" y="2199240"/>
                  <a:ext cx="145080" cy="96480"/>
                </a:xfrm>
                <a:custGeom>
                  <a:avLst/>
                  <a:gdLst/>
                  <a:ahLst/>
                  <a:rect l="l" t="t" r="r" b="b"/>
                  <a:pathLst>
                    <a:path w="720" h="226">
                      <a:moveTo>
                        <a:pt x="112" y="40"/>
                      </a:moveTo>
                      <a:lnTo>
                        <a:pt x="136" y="32"/>
                      </a:lnTo>
                      <a:lnTo>
                        <a:pt x="160" y="26"/>
                      </a:lnTo>
                      <a:lnTo>
                        <a:pt x="184" y="20"/>
                      </a:lnTo>
                      <a:lnTo>
                        <a:pt x="212" y="14"/>
                      </a:lnTo>
                      <a:lnTo>
                        <a:pt x="238" y="10"/>
                      </a:lnTo>
                      <a:lnTo>
                        <a:pt x="268" y="6"/>
                      </a:lnTo>
                      <a:lnTo>
                        <a:pt x="295" y="4"/>
                      </a:lnTo>
                      <a:lnTo>
                        <a:pt x="325" y="2"/>
                      </a:lnTo>
                      <a:lnTo>
                        <a:pt x="355" y="1"/>
                      </a:lnTo>
                      <a:lnTo>
                        <a:pt x="382" y="0"/>
                      </a:lnTo>
                      <a:lnTo>
                        <a:pt x="412" y="0"/>
                      </a:lnTo>
                      <a:lnTo>
                        <a:pt x="442" y="1"/>
                      </a:lnTo>
                      <a:lnTo>
                        <a:pt x="470" y="3"/>
                      </a:lnTo>
                      <a:lnTo>
                        <a:pt x="497" y="5"/>
                      </a:lnTo>
                      <a:lnTo>
                        <a:pt x="523" y="7"/>
                      </a:lnTo>
                      <a:lnTo>
                        <a:pt x="549" y="10"/>
                      </a:lnTo>
                      <a:lnTo>
                        <a:pt x="575" y="14"/>
                      </a:lnTo>
                      <a:lnTo>
                        <a:pt x="598" y="19"/>
                      </a:lnTo>
                      <a:lnTo>
                        <a:pt x="620" y="23"/>
                      </a:lnTo>
                      <a:lnTo>
                        <a:pt x="640" y="28"/>
                      </a:lnTo>
                      <a:lnTo>
                        <a:pt x="659" y="34"/>
                      </a:lnTo>
                      <a:lnTo>
                        <a:pt x="675" y="39"/>
                      </a:lnTo>
                      <a:lnTo>
                        <a:pt x="688" y="46"/>
                      </a:lnTo>
                      <a:lnTo>
                        <a:pt x="701" y="53"/>
                      </a:lnTo>
                      <a:lnTo>
                        <a:pt x="711" y="59"/>
                      </a:lnTo>
                      <a:lnTo>
                        <a:pt x="716" y="66"/>
                      </a:lnTo>
                      <a:lnTo>
                        <a:pt x="720" y="74"/>
                      </a:lnTo>
                      <a:lnTo>
                        <a:pt x="720" y="82"/>
                      </a:lnTo>
                      <a:lnTo>
                        <a:pt x="718" y="89"/>
                      </a:lnTo>
                      <a:lnTo>
                        <a:pt x="713" y="97"/>
                      </a:lnTo>
                      <a:lnTo>
                        <a:pt x="701" y="106"/>
                      </a:lnTo>
                      <a:lnTo>
                        <a:pt x="688" y="114"/>
                      </a:lnTo>
                      <a:lnTo>
                        <a:pt x="683" y="117"/>
                      </a:lnTo>
                      <a:lnTo>
                        <a:pt x="675" y="120"/>
                      </a:lnTo>
                      <a:lnTo>
                        <a:pt x="668" y="122"/>
                      </a:lnTo>
                      <a:lnTo>
                        <a:pt x="659" y="124"/>
                      </a:lnTo>
                      <a:lnTo>
                        <a:pt x="638" y="128"/>
                      </a:lnTo>
                      <a:lnTo>
                        <a:pt x="614" y="130"/>
                      </a:lnTo>
                      <a:lnTo>
                        <a:pt x="561" y="132"/>
                      </a:lnTo>
                      <a:lnTo>
                        <a:pt x="501" y="133"/>
                      </a:lnTo>
                      <a:lnTo>
                        <a:pt x="470" y="134"/>
                      </a:lnTo>
                      <a:lnTo>
                        <a:pt x="440" y="135"/>
                      </a:lnTo>
                      <a:lnTo>
                        <a:pt x="408" y="137"/>
                      </a:lnTo>
                      <a:lnTo>
                        <a:pt x="381" y="140"/>
                      </a:lnTo>
                      <a:lnTo>
                        <a:pt x="353" y="144"/>
                      </a:lnTo>
                      <a:lnTo>
                        <a:pt x="327" y="149"/>
                      </a:lnTo>
                      <a:lnTo>
                        <a:pt x="316" y="152"/>
                      </a:lnTo>
                      <a:lnTo>
                        <a:pt x="305" y="157"/>
                      </a:lnTo>
                      <a:lnTo>
                        <a:pt x="293" y="161"/>
                      </a:lnTo>
                      <a:lnTo>
                        <a:pt x="284" y="165"/>
                      </a:lnTo>
                      <a:lnTo>
                        <a:pt x="255" y="179"/>
                      </a:lnTo>
                      <a:lnTo>
                        <a:pt x="229" y="192"/>
                      </a:lnTo>
                      <a:lnTo>
                        <a:pt x="203" y="202"/>
                      </a:lnTo>
                      <a:lnTo>
                        <a:pt x="179" y="210"/>
                      </a:lnTo>
                      <a:lnTo>
                        <a:pt x="156" y="217"/>
                      </a:lnTo>
                      <a:lnTo>
                        <a:pt x="136" y="222"/>
                      </a:lnTo>
                      <a:lnTo>
                        <a:pt x="115" y="225"/>
                      </a:lnTo>
                      <a:lnTo>
                        <a:pt x="97" y="226"/>
                      </a:lnTo>
                      <a:lnTo>
                        <a:pt x="82" y="226"/>
                      </a:lnTo>
                      <a:lnTo>
                        <a:pt x="67" y="225"/>
                      </a:lnTo>
                      <a:lnTo>
                        <a:pt x="52" y="223"/>
                      </a:lnTo>
                      <a:lnTo>
                        <a:pt x="41" y="219"/>
                      </a:lnTo>
                      <a:lnTo>
                        <a:pt x="30" y="214"/>
                      </a:lnTo>
                      <a:lnTo>
                        <a:pt x="23" y="207"/>
                      </a:lnTo>
                      <a:lnTo>
                        <a:pt x="15" y="201"/>
                      </a:lnTo>
                      <a:lnTo>
                        <a:pt x="10" y="193"/>
                      </a:lnTo>
                      <a:lnTo>
                        <a:pt x="4" y="185"/>
                      </a:lnTo>
                      <a:lnTo>
                        <a:pt x="2" y="176"/>
                      </a:lnTo>
                      <a:lnTo>
                        <a:pt x="0" y="167"/>
                      </a:lnTo>
                      <a:lnTo>
                        <a:pt x="0" y="157"/>
                      </a:lnTo>
                      <a:lnTo>
                        <a:pt x="2" y="146"/>
                      </a:lnTo>
                      <a:lnTo>
                        <a:pt x="4" y="136"/>
                      </a:lnTo>
                      <a:lnTo>
                        <a:pt x="8" y="125"/>
                      </a:lnTo>
                      <a:lnTo>
                        <a:pt x="15" y="115"/>
                      </a:lnTo>
                      <a:lnTo>
                        <a:pt x="21" y="105"/>
                      </a:lnTo>
                      <a:lnTo>
                        <a:pt x="30" y="93"/>
                      </a:lnTo>
                      <a:lnTo>
                        <a:pt x="41" y="84"/>
                      </a:lnTo>
                      <a:lnTo>
                        <a:pt x="52" y="74"/>
                      </a:lnTo>
                      <a:lnTo>
                        <a:pt x="65" y="64"/>
                      </a:lnTo>
                      <a:lnTo>
                        <a:pt x="80" y="56"/>
                      </a:lnTo>
                      <a:lnTo>
                        <a:pt x="95" y="48"/>
                      </a:lnTo>
                      <a:lnTo>
                        <a:pt x="112" y="40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6" name="CustomShape 286"/>
                <p:cNvSpPr/>
                <p:nvPr/>
              </p:nvSpPr>
              <p:spPr>
                <a:xfrm>
                  <a:off x="7556040" y="2337840"/>
                  <a:ext cx="50400" cy="75960"/>
                </a:xfrm>
                <a:custGeom>
                  <a:avLst/>
                  <a:gdLst/>
                  <a:ahLst/>
                  <a:rect l="l" t="t" r="r" b="b"/>
                  <a:pathLst>
                    <a:path w="256" h="179">
                      <a:moveTo>
                        <a:pt x="95" y="0"/>
                      </a:moveTo>
                      <a:lnTo>
                        <a:pt x="78" y="1"/>
                      </a:lnTo>
                      <a:lnTo>
                        <a:pt x="61" y="2"/>
                      </a:lnTo>
                      <a:lnTo>
                        <a:pt x="48" y="6"/>
                      </a:lnTo>
                      <a:lnTo>
                        <a:pt x="37" y="9"/>
                      </a:lnTo>
                      <a:lnTo>
                        <a:pt x="28" y="14"/>
                      </a:lnTo>
                      <a:lnTo>
                        <a:pt x="19" y="19"/>
                      </a:lnTo>
                      <a:lnTo>
                        <a:pt x="11" y="24"/>
                      </a:lnTo>
                      <a:lnTo>
                        <a:pt x="7" y="31"/>
                      </a:lnTo>
                      <a:lnTo>
                        <a:pt x="4" y="38"/>
                      </a:lnTo>
                      <a:lnTo>
                        <a:pt x="0" y="46"/>
                      </a:lnTo>
                      <a:lnTo>
                        <a:pt x="0" y="53"/>
                      </a:lnTo>
                      <a:lnTo>
                        <a:pt x="0" y="62"/>
                      </a:lnTo>
                      <a:lnTo>
                        <a:pt x="2" y="70"/>
                      </a:lnTo>
                      <a:lnTo>
                        <a:pt x="6" y="79"/>
                      </a:lnTo>
                      <a:lnTo>
                        <a:pt x="9" y="87"/>
                      </a:lnTo>
                      <a:lnTo>
                        <a:pt x="15" y="97"/>
                      </a:lnTo>
                      <a:lnTo>
                        <a:pt x="20" y="105"/>
                      </a:lnTo>
                      <a:lnTo>
                        <a:pt x="28" y="113"/>
                      </a:lnTo>
                      <a:lnTo>
                        <a:pt x="35" y="122"/>
                      </a:lnTo>
                      <a:lnTo>
                        <a:pt x="44" y="130"/>
                      </a:lnTo>
                      <a:lnTo>
                        <a:pt x="54" y="138"/>
                      </a:lnTo>
                      <a:lnTo>
                        <a:pt x="63" y="146"/>
                      </a:lnTo>
                      <a:lnTo>
                        <a:pt x="74" y="152"/>
                      </a:lnTo>
                      <a:lnTo>
                        <a:pt x="85" y="158"/>
                      </a:lnTo>
                      <a:lnTo>
                        <a:pt x="98" y="163"/>
                      </a:lnTo>
                      <a:lnTo>
                        <a:pt x="111" y="168"/>
                      </a:lnTo>
                      <a:lnTo>
                        <a:pt x="124" y="173"/>
                      </a:lnTo>
                      <a:lnTo>
                        <a:pt x="137" y="176"/>
                      </a:lnTo>
                      <a:lnTo>
                        <a:pt x="150" y="178"/>
                      </a:lnTo>
                      <a:lnTo>
                        <a:pt x="165" y="179"/>
                      </a:lnTo>
                      <a:lnTo>
                        <a:pt x="178" y="179"/>
                      </a:lnTo>
                      <a:lnTo>
                        <a:pt x="193" y="177"/>
                      </a:lnTo>
                      <a:lnTo>
                        <a:pt x="208" y="175"/>
                      </a:lnTo>
                      <a:lnTo>
                        <a:pt x="221" y="171"/>
                      </a:lnTo>
                      <a:lnTo>
                        <a:pt x="230" y="167"/>
                      </a:lnTo>
                      <a:lnTo>
                        <a:pt x="239" y="163"/>
                      </a:lnTo>
                      <a:lnTo>
                        <a:pt x="245" y="159"/>
                      </a:lnTo>
                      <a:lnTo>
                        <a:pt x="250" y="154"/>
                      </a:lnTo>
                      <a:lnTo>
                        <a:pt x="254" y="149"/>
                      </a:lnTo>
                      <a:lnTo>
                        <a:pt x="256" y="142"/>
                      </a:lnTo>
                      <a:lnTo>
                        <a:pt x="256" y="137"/>
                      </a:lnTo>
                      <a:lnTo>
                        <a:pt x="254" y="131"/>
                      </a:lnTo>
                      <a:lnTo>
                        <a:pt x="250" y="124"/>
                      </a:lnTo>
                      <a:lnTo>
                        <a:pt x="247" y="118"/>
                      </a:lnTo>
                      <a:lnTo>
                        <a:pt x="237" y="104"/>
                      </a:lnTo>
                      <a:lnTo>
                        <a:pt x="223" y="90"/>
                      </a:lnTo>
                      <a:lnTo>
                        <a:pt x="206" y="75"/>
                      </a:lnTo>
                      <a:lnTo>
                        <a:pt x="187" y="62"/>
                      </a:lnTo>
                      <a:lnTo>
                        <a:pt x="169" y="48"/>
                      </a:lnTo>
                      <a:lnTo>
                        <a:pt x="150" y="36"/>
                      </a:lnTo>
                      <a:lnTo>
                        <a:pt x="117" y="15"/>
                      </a:ln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7" name="CustomShape 287"/>
                <p:cNvSpPr/>
                <p:nvPr/>
              </p:nvSpPr>
              <p:spPr>
                <a:xfrm>
                  <a:off x="7912800" y="2163600"/>
                  <a:ext cx="77040" cy="51480"/>
                </a:xfrm>
                <a:custGeom>
                  <a:avLst/>
                  <a:gdLst/>
                  <a:ahLst/>
                  <a:rect l="l" t="t" r="r" b="b"/>
                  <a:pathLst>
                    <a:path w="386" h="123">
                      <a:moveTo>
                        <a:pt x="0" y="114"/>
                      </a:moveTo>
                      <a:lnTo>
                        <a:pt x="6" y="106"/>
                      </a:lnTo>
                      <a:lnTo>
                        <a:pt x="15" y="96"/>
                      </a:lnTo>
                      <a:lnTo>
                        <a:pt x="22" y="88"/>
                      </a:lnTo>
                      <a:lnTo>
                        <a:pt x="32" y="81"/>
                      </a:lnTo>
                      <a:lnTo>
                        <a:pt x="41" y="74"/>
                      </a:lnTo>
                      <a:lnTo>
                        <a:pt x="52" y="66"/>
                      </a:lnTo>
                      <a:lnTo>
                        <a:pt x="63" y="60"/>
                      </a:lnTo>
                      <a:lnTo>
                        <a:pt x="74" y="55"/>
                      </a:lnTo>
                      <a:lnTo>
                        <a:pt x="87" y="50"/>
                      </a:lnTo>
                      <a:lnTo>
                        <a:pt x="98" y="46"/>
                      </a:lnTo>
                      <a:lnTo>
                        <a:pt x="111" y="41"/>
                      </a:lnTo>
                      <a:lnTo>
                        <a:pt x="124" y="38"/>
                      </a:lnTo>
                      <a:lnTo>
                        <a:pt x="139" y="36"/>
                      </a:lnTo>
                      <a:lnTo>
                        <a:pt x="152" y="34"/>
                      </a:lnTo>
                      <a:lnTo>
                        <a:pt x="167" y="33"/>
                      </a:lnTo>
                      <a:lnTo>
                        <a:pt x="180" y="32"/>
                      </a:lnTo>
                      <a:lnTo>
                        <a:pt x="195" y="32"/>
                      </a:lnTo>
                      <a:lnTo>
                        <a:pt x="208" y="33"/>
                      </a:lnTo>
                      <a:lnTo>
                        <a:pt x="223" y="34"/>
                      </a:lnTo>
                      <a:lnTo>
                        <a:pt x="236" y="36"/>
                      </a:lnTo>
                      <a:lnTo>
                        <a:pt x="250" y="39"/>
                      </a:lnTo>
                      <a:lnTo>
                        <a:pt x="265" y="44"/>
                      </a:lnTo>
                      <a:lnTo>
                        <a:pt x="278" y="48"/>
                      </a:lnTo>
                      <a:lnTo>
                        <a:pt x="291" y="53"/>
                      </a:lnTo>
                      <a:lnTo>
                        <a:pt x="304" y="58"/>
                      </a:lnTo>
                      <a:lnTo>
                        <a:pt x="317" y="65"/>
                      </a:lnTo>
                      <a:lnTo>
                        <a:pt x="330" y="73"/>
                      </a:lnTo>
                      <a:lnTo>
                        <a:pt x="341" y="81"/>
                      </a:lnTo>
                      <a:lnTo>
                        <a:pt x="354" y="90"/>
                      </a:lnTo>
                      <a:lnTo>
                        <a:pt x="365" y="101"/>
                      </a:lnTo>
                      <a:lnTo>
                        <a:pt x="375" y="111"/>
                      </a:lnTo>
                      <a:lnTo>
                        <a:pt x="386" y="123"/>
                      </a:lnTo>
                      <a:lnTo>
                        <a:pt x="384" y="109"/>
                      </a:lnTo>
                      <a:lnTo>
                        <a:pt x="380" y="96"/>
                      </a:lnTo>
                      <a:lnTo>
                        <a:pt x="375" y="84"/>
                      </a:lnTo>
                      <a:lnTo>
                        <a:pt x="367" y="73"/>
                      </a:lnTo>
                      <a:lnTo>
                        <a:pt x="358" y="61"/>
                      </a:lnTo>
                      <a:lnTo>
                        <a:pt x="349" y="52"/>
                      </a:lnTo>
                      <a:lnTo>
                        <a:pt x="338" y="43"/>
                      </a:lnTo>
                      <a:lnTo>
                        <a:pt x="326" y="34"/>
                      </a:lnTo>
                      <a:lnTo>
                        <a:pt x="313" y="27"/>
                      </a:lnTo>
                      <a:lnTo>
                        <a:pt x="299" y="21"/>
                      </a:lnTo>
                      <a:lnTo>
                        <a:pt x="286" y="15"/>
                      </a:lnTo>
                      <a:lnTo>
                        <a:pt x="269" y="10"/>
                      </a:lnTo>
                      <a:lnTo>
                        <a:pt x="254" y="6"/>
                      </a:lnTo>
                      <a:lnTo>
                        <a:pt x="237" y="3"/>
                      </a:lnTo>
                      <a:lnTo>
                        <a:pt x="223" y="1"/>
                      </a:lnTo>
                      <a:lnTo>
                        <a:pt x="206" y="0"/>
                      </a:lnTo>
                      <a:lnTo>
                        <a:pt x="189" y="0"/>
                      </a:lnTo>
                      <a:lnTo>
                        <a:pt x="173" y="1"/>
                      </a:lnTo>
                      <a:lnTo>
                        <a:pt x="156" y="2"/>
                      </a:lnTo>
                      <a:lnTo>
                        <a:pt x="139" y="5"/>
                      </a:lnTo>
                      <a:lnTo>
                        <a:pt x="122" y="8"/>
                      </a:lnTo>
                      <a:lnTo>
                        <a:pt x="108" y="13"/>
                      </a:lnTo>
                      <a:lnTo>
                        <a:pt x="93" y="19"/>
                      </a:lnTo>
                      <a:lnTo>
                        <a:pt x="78" y="25"/>
                      </a:lnTo>
                      <a:lnTo>
                        <a:pt x="65" y="33"/>
                      </a:lnTo>
                      <a:lnTo>
                        <a:pt x="52" y="41"/>
                      </a:lnTo>
                      <a:lnTo>
                        <a:pt x="39" y="51"/>
                      </a:lnTo>
                      <a:lnTo>
                        <a:pt x="30" y="61"/>
                      </a:lnTo>
                      <a:lnTo>
                        <a:pt x="19" y="74"/>
                      </a:lnTo>
                      <a:lnTo>
                        <a:pt x="11" y="86"/>
                      </a:lnTo>
                      <a:lnTo>
                        <a:pt x="4" y="100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8" name="CustomShape 288"/>
                <p:cNvSpPr/>
                <p:nvPr/>
              </p:nvSpPr>
              <p:spPr>
                <a:xfrm>
                  <a:off x="7818120" y="2122200"/>
                  <a:ext cx="87120" cy="193680"/>
                </a:xfrm>
                <a:custGeom>
                  <a:avLst/>
                  <a:gdLst/>
                  <a:ahLst/>
                  <a:rect l="l" t="t" r="r" b="b"/>
                  <a:pathLst>
                    <a:path w="434" h="450">
                      <a:moveTo>
                        <a:pt x="139" y="0"/>
                      </a:moveTo>
                      <a:lnTo>
                        <a:pt x="115" y="17"/>
                      </a:lnTo>
                      <a:lnTo>
                        <a:pt x="93" y="35"/>
                      </a:lnTo>
                      <a:lnTo>
                        <a:pt x="75" y="54"/>
                      </a:lnTo>
                      <a:lnTo>
                        <a:pt x="58" y="72"/>
                      </a:lnTo>
                      <a:lnTo>
                        <a:pt x="43" y="92"/>
                      </a:lnTo>
                      <a:lnTo>
                        <a:pt x="30" y="112"/>
                      </a:lnTo>
                      <a:lnTo>
                        <a:pt x="21" y="131"/>
                      </a:lnTo>
                      <a:lnTo>
                        <a:pt x="11" y="152"/>
                      </a:lnTo>
                      <a:lnTo>
                        <a:pt x="6" y="172"/>
                      </a:lnTo>
                      <a:lnTo>
                        <a:pt x="2" y="191"/>
                      </a:lnTo>
                      <a:lnTo>
                        <a:pt x="0" y="212"/>
                      </a:lnTo>
                      <a:lnTo>
                        <a:pt x="2" y="231"/>
                      </a:lnTo>
                      <a:lnTo>
                        <a:pt x="4" y="251"/>
                      </a:lnTo>
                      <a:lnTo>
                        <a:pt x="10" y="269"/>
                      </a:lnTo>
                      <a:lnTo>
                        <a:pt x="17" y="288"/>
                      </a:lnTo>
                      <a:lnTo>
                        <a:pt x="26" y="306"/>
                      </a:lnTo>
                      <a:lnTo>
                        <a:pt x="36" y="323"/>
                      </a:lnTo>
                      <a:lnTo>
                        <a:pt x="50" y="340"/>
                      </a:lnTo>
                      <a:lnTo>
                        <a:pt x="65" y="355"/>
                      </a:lnTo>
                      <a:lnTo>
                        <a:pt x="82" y="370"/>
                      </a:lnTo>
                      <a:lnTo>
                        <a:pt x="100" y="384"/>
                      </a:lnTo>
                      <a:lnTo>
                        <a:pt x="121" y="397"/>
                      </a:lnTo>
                      <a:lnTo>
                        <a:pt x="145" y="408"/>
                      </a:lnTo>
                      <a:lnTo>
                        <a:pt x="169" y="419"/>
                      </a:lnTo>
                      <a:lnTo>
                        <a:pt x="195" y="428"/>
                      </a:lnTo>
                      <a:lnTo>
                        <a:pt x="225" y="435"/>
                      </a:lnTo>
                      <a:lnTo>
                        <a:pt x="254" y="441"/>
                      </a:lnTo>
                      <a:lnTo>
                        <a:pt x="288" y="446"/>
                      </a:lnTo>
                      <a:lnTo>
                        <a:pt x="321" y="449"/>
                      </a:lnTo>
                      <a:lnTo>
                        <a:pt x="356" y="450"/>
                      </a:lnTo>
                      <a:lnTo>
                        <a:pt x="393" y="449"/>
                      </a:lnTo>
                      <a:lnTo>
                        <a:pt x="434" y="446"/>
                      </a:lnTo>
                      <a:lnTo>
                        <a:pt x="393" y="444"/>
                      </a:lnTo>
                      <a:lnTo>
                        <a:pt x="355" y="441"/>
                      </a:lnTo>
                      <a:lnTo>
                        <a:pt x="319" y="437"/>
                      </a:lnTo>
                      <a:lnTo>
                        <a:pt x="286" y="431"/>
                      </a:lnTo>
                      <a:lnTo>
                        <a:pt x="256" y="425"/>
                      </a:lnTo>
                      <a:lnTo>
                        <a:pt x="228" y="416"/>
                      </a:lnTo>
                      <a:lnTo>
                        <a:pt x="202" y="407"/>
                      </a:lnTo>
                      <a:lnTo>
                        <a:pt x="178" y="397"/>
                      </a:lnTo>
                      <a:lnTo>
                        <a:pt x="158" y="385"/>
                      </a:lnTo>
                      <a:lnTo>
                        <a:pt x="139" y="374"/>
                      </a:lnTo>
                      <a:lnTo>
                        <a:pt x="123" y="360"/>
                      </a:lnTo>
                      <a:lnTo>
                        <a:pt x="108" y="347"/>
                      </a:lnTo>
                      <a:lnTo>
                        <a:pt x="95" y="332"/>
                      </a:lnTo>
                      <a:lnTo>
                        <a:pt x="84" y="317"/>
                      </a:lnTo>
                      <a:lnTo>
                        <a:pt x="75" y="301"/>
                      </a:lnTo>
                      <a:lnTo>
                        <a:pt x="67" y="285"/>
                      </a:lnTo>
                      <a:lnTo>
                        <a:pt x="62" y="268"/>
                      </a:lnTo>
                      <a:lnTo>
                        <a:pt x="58" y="251"/>
                      </a:lnTo>
                      <a:lnTo>
                        <a:pt x="54" y="233"/>
                      </a:lnTo>
                      <a:lnTo>
                        <a:pt x="54" y="215"/>
                      </a:lnTo>
                      <a:lnTo>
                        <a:pt x="54" y="198"/>
                      </a:lnTo>
                      <a:lnTo>
                        <a:pt x="56" y="179"/>
                      </a:lnTo>
                      <a:lnTo>
                        <a:pt x="60" y="160"/>
                      </a:lnTo>
                      <a:lnTo>
                        <a:pt x="63" y="142"/>
                      </a:lnTo>
                      <a:lnTo>
                        <a:pt x="71" y="123"/>
                      </a:lnTo>
                      <a:lnTo>
                        <a:pt x="76" y="105"/>
                      </a:lnTo>
                      <a:lnTo>
                        <a:pt x="86" y="87"/>
                      </a:lnTo>
                      <a:lnTo>
                        <a:pt x="93" y="69"/>
                      </a:lnTo>
                      <a:lnTo>
                        <a:pt x="104" y="50"/>
                      </a:lnTo>
                      <a:lnTo>
                        <a:pt x="115" y="33"/>
                      </a:lnTo>
                      <a:lnTo>
                        <a:pt x="126" y="1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9" name="CustomShape 289"/>
                <p:cNvSpPr/>
                <p:nvPr/>
              </p:nvSpPr>
              <p:spPr>
                <a:xfrm>
                  <a:off x="7736040" y="2061360"/>
                  <a:ext cx="30960" cy="210240"/>
                </a:xfrm>
                <a:custGeom>
                  <a:avLst/>
                  <a:gdLst/>
                  <a:ahLst/>
                  <a:rect l="l" t="t" r="r" b="b"/>
                  <a:pathLst>
                    <a:path w="159" h="488">
                      <a:moveTo>
                        <a:pt x="159" y="0"/>
                      </a:moveTo>
                      <a:lnTo>
                        <a:pt x="128" y="29"/>
                      </a:lnTo>
                      <a:lnTo>
                        <a:pt x="100" y="59"/>
                      </a:lnTo>
                      <a:lnTo>
                        <a:pt x="76" y="89"/>
                      </a:lnTo>
                      <a:lnTo>
                        <a:pt x="54" y="118"/>
                      </a:lnTo>
                      <a:lnTo>
                        <a:pt x="35" y="148"/>
                      </a:lnTo>
                      <a:lnTo>
                        <a:pt x="22" y="178"/>
                      </a:lnTo>
                      <a:lnTo>
                        <a:pt x="11" y="208"/>
                      </a:lnTo>
                      <a:lnTo>
                        <a:pt x="4" y="238"/>
                      </a:lnTo>
                      <a:lnTo>
                        <a:pt x="0" y="268"/>
                      </a:lnTo>
                      <a:lnTo>
                        <a:pt x="0" y="298"/>
                      </a:lnTo>
                      <a:lnTo>
                        <a:pt x="4" y="329"/>
                      </a:lnTo>
                      <a:lnTo>
                        <a:pt x="9" y="360"/>
                      </a:lnTo>
                      <a:lnTo>
                        <a:pt x="20" y="392"/>
                      </a:lnTo>
                      <a:lnTo>
                        <a:pt x="35" y="423"/>
                      </a:lnTo>
                      <a:lnTo>
                        <a:pt x="54" y="455"/>
                      </a:lnTo>
                      <a:lnTo>
                        <a:pt x="78" y="488"/>
                      </a:lnTo>
                      <a:lnTo>
                        <a:pt x="69" y="452"/>
                      </a:lnTo>
                      <a:lnTo>
                        <a:pt x="63" y="418"/>
                      </a:lnTo>
                      <a:lnTo>
                        <a:pt x="57" y="385"/>
                      </a:lnTo>
                      <a:lnTo>
                        <a:pt x="54" y="354"/>
                      </a:lnTo>
                      <a:lnTo>
                        <a:pt x="52" y="323"/>
                      </a:lnTo>
                      <a:lnTo>
                        <a:pt x="52" y="294"/>
                      </a:lnTo>
                      <a:lnTo>
                        <a:pt x="54" y="266"/>
                      </a:lnTo>
                      <a:lnTo>
                        <a:pt x="57" y="237"/>
                      </a:lnTo>
                      <a:lnTo>
                        <a:pt x="63" y="209"/>
                      </a:lnTo>
                      <a:lnTo>
                        <a:pt x="70" y="181"/>
                      </a:lnTo>
                      <a:lnTo>
                        <a:pt x="80" y="153"/>
                      </a:lnTo>
                      <a:lnTo>
                        <a:pt x="91" y="124"/>
                      </a:lnTo>
                      <a:lnTo>
                        <a:pt x="104" y="94"/>
                      </a:lnTo>
                      <a:lnTo>
                        <a:pt x="120" y="64"/>
                      </a:lnTo>
                      <a:lnTo>
                        <a:pt x="139" y="33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0" name="CustomShape 290"/>
                <p:cNvSpPr/>
                <p:nvPr/>
              </p:nvSpPr>
              <p:spPr>
                <a:xfrm>
                  <a:off x="8003520" y="2264040"/>
                  <a:ext cx="46440" cy="101160"/>
                </a:xfrm>
                <a:custGeom>
                  <a:avLst/>
                  <a:gdLst/>
                  <a:ahLst/>
                  <a:rect l="l" t="t" r="r" b="b"/>
                  <a:pathLst>
                    <a:path w="238" h="237">
                      <a:moveTo>
                        <a:pt x="238" y="0"/>
                      </a:moveTo>
                      <a:lnTo>
                        <a:pt x="236" y="4"/>
                      </a:lnTo>
                      <a:lnTo>
                        <a:pt x="230" y="15"/>
                      </a:lnTo>
                      <a:lnTo>
                        <a:pt x="221" y="31"/>
                      </a:lnTo>
                      <a:lnTo>
                        <a:pt x="208" y="50"/>
                      </a:lnTo>
                      <a:lnTo>
                        <a:pt x="197" y="71"/>
                      </a:lnTo>
                      <a:lnTo>
                        <a:pt x="182" y="93"/>
                      </a:lnTo>
                      <a:lnTo>
                        <a:pt x="169" y="112"/>
                      </a:lnTo>
                      <a:lnTo>
                        <a:pt x="156" y="129"/>
                      </a:lnTo>
                      <a:lnTo>
                        <a:pt x="141" y="144"/>
                      </a:lnTo>
                      <a:lnTo>
                        <a:pt x="119" y="162"/>
                      </a:lnTo>
                      <a:lnTo>
                        <a:pt x="93" y="180"/>
                      </a:lnTo>
                      <a:lnTo>
                        <a:pt x="65" y="197"/>
                      </a:lnTo>
                      <a:lnTo>
                        <a:pt x="41" y="213"/>
                      </a:lnTo>
                      <a:lnTo>
                        <a:pt x="21" y="225"/>
                      </a:lnTo>
                      <a:lnTo>
                        <a:pt x="6" y="234"/>
                      </a:lnTo>
                      <a:lnTo>
                        <a:pt x="0" y="237"/>
                      </a:lnTo>
                      <a:lnTo>
                        <a:pt x="6" y="235"/>
                      </a:lnTo>
                      <a:lnTo>
                        <a:pt x="21" y="229"/>
                      </a:lnTo>
                      <a:lnTo>
                        <a:pt x="41" y="221"/>
                      </a:lnTo>
                      <a:lnTo>
                        <a:pt x="65" y="211"/>
                      </a:lnTo>
                      <a:lnTo>
                        <a:pt x="91" y="198"/>
                      </a:lnTo>
                      <a:lnTo>
                        <a:pt x="119" y="185"/>
                      </a:lnTo>
                      <a:lnTo>
                        <a:pt x="130" y="178"/>
                      </a:lnTo>
                      <a:lnTo>
                        <a:pt x="141" y="169"/>
                      </a:lnTo>
                      <a:lnTo>
                        <a:pt x="152" y="162"/>
                      </a:lnTo>
                      <a:lnTo>
                        <a:pt x="160" y="154"/>
                      </a:lnTo>
                      <a:lnTo>
                        <a:pt x="175" y="138"/>
                      </a:lnTo>
                      <a:lnTo>
                        <a:pt x="188" y="123"/>
                      </a:lnTo>
                      <a:lnTo>
                        <a:pt x="199" y="107"/>
                      </a:lnTo>
                      <a:lnTo>
                        <a:pt x="208" y="93"/>
                      </a:lnTo>
                      <a:lnTo>
                        <a:pt x="215" y="80"/>
                      </a:lnTo>
                      <a:lnTo>
                        <a:pt x="221" y="71"/>
                      </a:lnTo>
                      <a:lnTo>
                        <a:pt x="225" y="65"/>
                      </a:lnTo>
                      <a:lnTo>
                        <a:pt x="225" y="62"/>
                      </a:lnTo>
                      <a:lnTo>
                        <a:pt x="238" y="0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1" name="CustomShape 291"/>
                <p:cNvSpPr/>
                <p:nvPr/>
              </p:nvSpPr>
              <p:spPr>
                <a:xfrm>
                  <a:off x="7795440" y="2440800"/>
                  <a:ext cx="249840" cy="100440"/>
                </a:xfrm>
                <a:custGeom>
                  <a:avLst/>
                  <a:gdLst/>
                  <a:ahLst/>
                  <a:rect l="l" t="t" r="r" b="b"/>
                  <a:pathLst>
                    <a:path w="1232" h="235">
                      <a:moveTo>
                        <a:pt x="58" y="114"/>
                      </a:moveTo>
                      <a:lnTo>
                        <a:pt x="117" y="118"/>
                      </a:lnTo>
                      <a:lnTo>
                        <a:pt x="176" y="122"/>
                      </a:lnTo>
                      <a:lnTo>
                        <a:pt x="239" y="125"/>
                      </a:lnTo>
                      <a:lnTo>
                        <a:pt x="304" y="127"/>
                      </a:lnTo>
                      <a:lnTo>
                        <a:pt x="371" y="128"/>
                      </a:lnTo>
                      <a:lnTo>
                        <a:pt x="440" y="128"/>
                      </a:lnTo>
                      <a:lnTo>
                        <a:pt x="512" y="126"/>
                      </a:lnTo>
                      <a:lnTo>
                        <a:pt x="584" y="123"/>
                      </a:lnTo>
                      <a:lnTo>
                        <a:pt x="621" y="121"/>
                      </a:lnTo>
                      <a:lnTo>
                        <a:pt x="659" y="118"/>
                      </a:lnTo>
                      <a:lnTo>
                        <a:pt x="697" y="114"/>
                      </a:lnTo>
                      <a:lnTo>
                        <a:pt x="735" y="110"/>
                      </a:lnTo>
                      <a:lnTo>
                        <a:pt x="774" y="105"/>
                      </a:lnTo>
                      <a:lnTo>
                        <a:pt x="814" y="99"/>
                      </a:lnTo>
                      <a:lnTo>
                        <a:pt x="853" y="93"/>
                      </a:lnTo>
                      <a:lnTo>
                        <a:pt x="894" y="86"/>
                      </a:lnTo>
                      <a:lnTo>
                        <a:pt x="935" y="79"/>
                      </a:lnTo>
                      <a:lnTo>
                        <a:pt x="976" y="70"/>
                      </a:lnTo>
                      <a:lnTo>
                        <a:pt x="1016" y="60"/>
                      </a:lnTo>
                      <a:lnTo>
                        <a:pt x="1059" y="51"/>
                      </a:lnTo>
                      <a:lnTo>
                        <a:pt x="1102" y="39"/>
                      </a:lnTo>
                      <a:lnTo>
                        <a:pt x="1144" y="27"/>
                      </a:lnTo>
                      <a:lnTo>
                        <a:pt x="1187" y="13"/>
                      </a:lnTo>
                      <a:lnTo>
                        <a:pt x="1232" y="0"/>
                      </a:lnTo>
                      <a:lnTo>
                        <a:pt x="1220" y="10"/>
                      </a:lnTo>
                      <a:lnTo>
                        <a:pt x="1204" y="21"/>
                      </a:lnTo>
                      <a:lnTo>
                        <a:pt x="1185" y="31"/>
                      </a:lnTo>
                      <a:lnTo>
                        <a:pt x="1161" y="42"/>
                      </a:lnTo>
                      <a:lnTo>
                        <a:pt x="1135" y="53"/>
                      </a:lnTo>
                      <a:lnTo>
                        <a:pt x="1104" y="64"/>
                      </a:lnTo>
                      <a:lnTo>
                        <a:pt x="1072" y="76"/>
                      </a:lnTo>
                      <a:lnTo>
                        <a:pt x="1035" y="86"/>
                      </a:lnTo>
                      <a:lnTo>
                        <a:pt x="998" y="97"/>
                      </a:lnTo>
                      <a:lnTo>
                        <a:pt x="957" y="109"/>
                      </a:lnTo>
                      <a:lnTo>
                        <a:pt x="916" y="119"/>
                      </a:lnTo>
                      <a:lnTo>
                        <a:pt x="874" y="129"/>
                      </a:lnTo>
                      <a:lnTo>
                        <a:pt x="783" y="150"/>
                      </a:lnTo>
                      <a:lnTo>
                        <a:pt x="690" y="170"/>
                      </a:lnTo>
                      <a:lnTo>
                        <a:pt x="595" y="186"/>
                      </a:lnTo>
                      <a:lnTo>
                        <a:pt x="503" y="202"/>
                      </a:lnTo>
                      <a:lnTo>
                        <a:pt x="414" y="214"/>
                      </a:lnTo>
                      <a:lnTo>
                        <a:pt x="332" y="225"/>
                      </a:lnTo>
                      <a:lnTo>
                        <a:pt x="293" y="229"/>
                      </a:lnTo>
                      <a:lnTo>
                        <a:pt x="256" y="232"/>
                      </a:lnTo>
                      <a:lnTo>
                        <a:pt x="223" y="234"/>
                      </a:lnTo>
                      <a:lnTo>
                        <a:pt x="191" y="235"/>
                      </a:lnTo>
                      <a:lnTo>
                        <a:pt x="162" y="235"/>
                      </a:lnTo>
                      <a:lnTo>
                        <a:pt x="137" y="234"/>
                      </a:lnTo>
                      <a:lnTo>
                        <a:pt x="117" y="232"/>
                      </a:lnTo>
                      <a:lnTo>
                        <a:pt x="99" y="229"/>
                      </a:lnTo>
                      <a:lnTo>
                        <a:pt x="86" y="226"/>
                      </a:lnTo>
                      <a:lnTo>
                        <a:pt x="73" y="222"/>
                      </a:lnTo>
                      <a:lnTo>
                        <a:pt x="60" y="217"/>
                      </a:lnTo>
                      <a:lnTo>
                        <a:pt x="47" y="211"/>
                      </a:lnTo>
                      <a:lnTo>
                        <a:pt x="34" y="206"/>
                      </a:lnTo>
                      <a:lnTo>
                        <a:pt x="24" y="200"/>
                      </a:lnTo>
                      <a:lnTo>
                        <a:pt x="15" y="193"/>
                      </a:lnTo>
                      <a:lnTo>
                        <a:pt x="8" y="185"/>
                      </a:lnTo>
                      <a:lnTo>
                        <a:pt x="2" y="178"/>
                      </a:lnTo>
                      <a:lnTo>
                        <a:pt x="0" y="170"/>
                      </a:lnTo>
                      <a:lnTo>
                        <a:pt x="0" y="162"/>
                      </a:lnTo>
                      <a:lnTo>
                        <a:pt x="4" y="152"/>
                      </a:lnTo>
                      <a:lnTo>
                        <a:pt x="11" y="143"/>
                      </a:lnTo>
                      <a:lnTo>
                        <a:pt x="22" y="134"/>
                      </a:lnTo>
                      <a:lnTo>
                        <a:pt x="37" y="124"/>
                      </a:lnTo>
                      <a:lnTo>
                        <a:pt x="58" y="114"/>
                      </a:lnTo>
                      <a:close/>
                    </a:path>
                  </a:pathLst>
                </a:custGeom>
                <a:solidFill>
                  <a:srgbClr val="f2f2cc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2" name="CustomShape 292"/>
                <p:cNvSpPr/>
                <p:nvPr/>
              </p:nvSpPr>
              <p:spPr>
                <a:xfrm>
                  <a:off x="7034040" y="1916640"/>
                  <a:ext cx="234720" cy="70200"/>
                </a:xfrm>
                <a:custGeom>
                  <a:avLst/>
                  <a:gdLst/>
                  <a:ahLst/>
                  <a:rect l="l" t="t" r="r" b="b"/>
                  <a:pathLst>
                    <a:path w="1157" h="166">
                      <a:moveTo>
                        <a:pt x="0" y="144"/>
                      </a:moveTo>
                      <a:lnTo>
                        <a:pt x="8" y="140"/>
                      </a:lnTo>
                      <a:lnTo>
                        <a:pt x="30" y="129"/>
                      </a:lnTo>
                      <a:lnTo>
                        <a:pt x="65" y="114"/>
                      </a:lnTo>
                      <a:lnTo>
                        <a:pt x="112" y="94"/>
                      </a:lnTo>
                      <a:lnTo>
                        <a:pt x="138" y="85"/>
                      </a:lnTo>
                      <a:lnTo>
                        <a:pt x="165" y="74"/>
                      </a:lnTo>
                      <a:lnTo>
                        <a:pt x="195" y="65"/>
                      </a:lnTo>
                      <a:lnTo>
                        <a:pt x="227" y="56"/>
                      </a:lnTo>
                      <a:lnTo>
                        <a:pt x="260" y="46"/>
                      </a:lnTo>
                      <a:lnTo>
                        <a:pt x="293" y="39"/>
                      </a:lnTo>
                      <a:lnTo>
                        <a:pt x="329" y="32"/>
                      </a:lnTo>
                      <a:lnTo>
                        <a:pt x="364" y="27"/>
                      </a:lnTo>
                      <a:lnTo>
                        <a:pt x="432" y="18"/>
                      </a:lnTo>
                      <a:lnTo>
                        <a:pt x="494" y="11"/>
                      </a:lnTo>
                      <a:lnTo>
                        <a:pt x="553" y="5"/>
                      </a:lnTo>
                      <a:lnTo>
                        <a:pt x="607" y="1"/>
                      </a:lnTo>
                      <a:lnTo>
                        <a:pt x="657" y="0"/>
                      </a:lnTo>
                      <a:lnTo>
                        <a:pt x="705" y="0"/>
                      </a:lnTo>
                      <a:lnTo>
                        <a:pt x="729" y="1"/>
                      </a:lnTo>
                      <a:lnTo>
                        <a:pt x="751" y="2"/>
                      </a:lnTo>
                      <a:lnTo>
                        <a:pt x="774" y="4"/>
                      </a:lnTo>
                      <a:lnTo>
                        <a:pt x="796" y="7"/>
                      </a:lnTo>
                      <a:lnTo>
                        <a:pt x="839" y="13"/>
                      </a:lnTo>
                      <a:lnTo>
                        <a:pt x="876" y="19"/>
                      </a:lnTo>
                      <a:lnTo>
                        <a:pt x="909" y="26"/>
                      </a:lnTo>
                      <a:lnTo>
                        <a:pt x="939" y="32"/>
                      </a:lnTo>
                      <a:lnTo>
                        <a:pt x="966" y="39"/>
                      </a:lnTo>
                      <a:lnTo>
                        <a:pt x="992" y="46"/>
                      </a:lnTo>
                      <a:lnTo>
                        <a:pt x="1017" y="56"/>
                      </a:lnTo>
                      <a:lnTo>
                        <a:pt x="1043" y="65"/>
                      </a:lnTo>
                      <a:lnTo>
                        <a:pt x="1065" y="76"/>
                      </a:lnTo>
                      <a:lnTo>
                        <a:pt x="1081" y="87"/>
                      </a:lnTo>
                      <a:lnTo>
                        <a:pt x="1094" y="97"/>
                      </a:lnTo>
                      <a:lnTo>
                        <a:pt x="1106" y="108"/>
                      </a:lnTo>
                      <a:lnTo>
                        <a:pt x="1115" y="118"/>
                      </a:lnTo>
                      <a:lnTo>
                        <a:pt x="1122" y="127"/>
                      </a:lnTo>
                      <a:lnTo>
                        <a:pt x="1132" y="138"/>
                      </a:lnTo>
                      <a:lnTo>
                        <a:pt x="1141" y="146"/>
                      </a:lnTo>
                      <a:lnTo>
                        <a:pt x="1150" y="153"/>
                      </a:lnTo>
                      <a:lnTo>
                        <a:pt x="1156" y="158"/>
                      </a:lnTo>
                      <a:lnTo>
                        <a:pt x="1157" y="163"/>
                      </a:lnTo>
                      <a:lnTo>
                        <a:pt x="1156" y="165"/>
                      </a:lnTo>
                      <a:lnTo>
                        <a:pt x="1156" y="166"/>
                      </a:lnTo>
                      <a:lnTo>
                        <a:pt x="1152" y="166"/>
                      </a:lnTo>
                      <a:lnTo>
                        <a:pt x="1150" y="166"/>
                      </a:lnTo>
                      <a:lnTo>
                        <a:pt x="1115" y="166"/>
                      </a:lnTo>
                      <a:lnTo>
                        <a:pt x="1113" y="163"/>
                      </a:lnTo>
                      <a:lnTo>
                        <a:pt x="1106" y="153"/>
                      </a:lnTo>
                      <a:lnTo>
                        <a:pt x="1093" y="141"/>
                      </a:lnTo>
                      <a:lnTo>
                        <a:pt x="1076" y="126"/>
                      </a:lnTo>
                      <a:lnTo>
                        <a:pt x="1057" y="110"/>
                      </a:lnTo>
                      <a:lnTo>
                        <a:pt x="1033" y="93"/>
                      </a:lnTo>
                      <a:lnTo>
                        <a:pt x="1022" y="85"/>
                      </a:lnTo>
                      <a:lnTo>
                        <a:pt x="1009" y="77"/>
                      </a:lnTo>
                      <a:lnTo>
                        <a:pt x="996" y="71"/>
                      </a:lnTo>
                      <a:lnTo>
                        <a:pt x="981" y="65"/>
                      </a:lnTo>
                      <a:lnTo>
                        <a:pt x="952" y="56"/>
                      </a:lnTo>
                      <a:lnTo>
                        <a:pt x="918" y="46"/>
                      </a:lnTo>
                      <a:lnTo>
                        <a:pt x="881" y="38"/>
                      </a:lnTo>
                      <a:lnTo>
                        <a:pt x="842" y="32"/>
                      </a:lnTo>
                      <a:lnTo>
                        <a:pt x="803" y="26"/>
                      </a:lnTo>
                      <a:lnTo>
                        <a:pt x="764" y="21"/>
                      </a:lnTo>
                      <a:lnTo>
                        <a:pt x="725" y="18"/>
                      </a:lnTo>
                      <a:lnTo>
                        <a:pt x="690" y="17"/>
                      </a:lnTo>
                      <a:lnTo>
                        <a:pt x="653" y="18"/>
                      </a:lnTo>
                      <a:lnTo>
                        <a:pt x="614" y="19"/>
                      </a:lnTo>
                      <a:lnTo>
                        <a:pt x="573" y="21"/>
                      </a:lnTo>
                      <a:lnTo>
                        <a:pt x="531" y="26"/>
                      </a:lnTo>
                      <a:lnTo>
                        <a:pt x="486" y="30"/>
                      </a:lnTo>
                      <a:lnTo>
                        <a:pt x="440" y="36"/>
                      </a:lnTo>
                      <a:lnTo>
                        <a:pt x="393" y="43"/>
                      </a:lnTo>
                      <a:lnTo>
                        <a:pt x="345" y="51"/>
                      </a:lnTo>
                      <a:lnTo>
                        <a:pt x="293" y="62"/>
                      </a:lnTo>
                      <a:lnTo>
                        <a:pt x="236" y="75"/>
                      </a:lnTo>
                      <a:lnTo>
                        <a:pt x="178" y="91"/>
                      </a:lnTo>
                      <a:lnTo>
                        <a:pt x="125" y="107"/>
                      </a:lnTo>
                      <a:lnTo>
                        <a:pt x="75" y="121"/>
                      </a:lnTo>
                      <a:lnTo>
                        <a:pt x="36" y="132"/>
                      </a:lnTo>
                      <a:lnTo>
                        <a:pt x="10" y="141"/>
                      </a:lnTo>
                      <a:lnTo>
                        <a:pt x="0" y="144"/>
                      </a:lnTo>
                      <a:close/>
                    </a:path>
                  </a:pathLst>
                </a:custGeom>
                <a:solidFill>
                  <a:srgbClr val="6629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3" name="CustomShape 293"/>
                <p:cNvSpPr/>
                <p:nvPr/>
              </p:nvSpPr>
              <p:spPr>
                <a:xfrm>
                  <a:off x="7966080" y="2248920"/>
                  <a:ext cx="720" cy="1080"/>
                </a:xfrm>
                <a:custGeom>
                  <a:avLst/>
                  <a:gdLst/>
                  <a:ahLst/>
                  <a:rect l="l" t="t" r="r" b="b"/>
                  <a:pathLst>
                    <a:path w="13" h="7">
                      <a:moveTo>
                        <a:pt x="7" y="4"/>
                      </a:move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13" y="7"/>
                      </a:lnTo>
                      <a:lnTo>
                        <a:pt x="13" y="0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4" name="CustomShape 294"/>
                <p:cNvSpPr/>
                <p:nvPr/>
              </p:nvSpPr>
              <p:spPr>
                <a:xfrm>
                  <a:off x="6918480" y="2248920"/>
                  <a:ext cx="360" cy="1080"/>
                </a:xfrm>
                <a:custGeom>
                  <a:avLst/>
                  <a:gdLst/>
                  <a:ahLst/>
                  <a:rect l="l" t="t" r="r" b="b"/>
                  <a:pathLst>
                    <a:path w="11" h="7">
                      <a:moveTo>
                        <a:pt x="5" y="4"/>
                      </a:moveTo>
                      <a:lnTo>
                        <a:pt x="0" y="7"/>
                      </a:lnTo>
                      <a:lnTo>
                        <a:pt x="11" y="7"/>
                      </a:ln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5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5" name="CustomShape 295"/>
                <p:cNvSpPr/>
                <p:nvPr/>
              </p:nvSpPr>
              <p:spPr>
                <a:xfrm>
                  <a:off x="7506720" y="1781280"/>
                  <a:ext cx="720" cy="1080"/>
                </a:xfrm>
                <a:custGeom>
                  <a:avLst/>
                  <a:gdLst/>
                  <a:ahLst/>
                  <a:rect l="l" t="t" r="r" b="b"/>
                  <a:pathLst>
                    <a:path w="13" h="7">
                      <a:moveTo>
                        <a:pt x="5" y="3"/>
                      </a:move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13" y="7"/>
                      </a:lnTo>
                      <a:lnTo>
                        <a:pt x="13" y="0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3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416" name="CustomShape 296"/>
            <p:cNvSpPr/>
            <p:nvPr/>
          </p:nvSpPr>
          <p:spPr>
            <a:xfrm>
              <a:off x="6647040" y="1172160"/>
              <a:ext cx="1724400" cy="1723320"/>
            </a:xfrm>
            <a:prstGeom prst="ellipse">
              <a:avLst/>
            </a:prstGeom>
            <a:solidFill>
              <a:srgbClr val="ffffcd">
                <a:alpha val="51000"/>
              </a:srgbClr>
            </a:solidFill>
            <a:ln w="28440">
              <a:solidFill>
                <a:srgbClr val="0033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7" name="CustomShape 297"/>
          <p:cNvSpPr/>
          <p:nvPr/>
        </p:nvSpPr>
        <p:spPr>
          <a:xfrm>
            <a:off x="6593040" y="792000"/>
            <a:ext cx="1901520" cy="28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90000"/>
              </a:lnSpc>
            </a:pPr>
            <a:r>
              <a:rPr b="1" lang="fr-FR" sz="1500" spc="-1" strike="noStrike">
                <a:solidFill>
                  <a:srgbClr val="2a6099"/>
                </a:solidFill>
                <a:latin typeface="Arial"/>
                <a:ea typeface="MS Gothic"/>
              </a:rPr>
              <a:t>Oreille interne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418" name="Line 298"/>
          <p:cNvSpPr/>
          <p:nvPr/>
        </p:nvSpPr>
        <p:spPr>
          <a:xfrm flipH="1">
            <a:off x="5955840" y="2952000"/>
            <a:ext cx="1028160" cy="1896480"/>
          </a:xfrm>
          <a:prstGeom prst="line">
            <a:avLst/>
          </a:prstGeom>
          <a:ln w="180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9" name="Group 299"/>
          <p:cNvGrpSpPr/>
          <p:nvPr/>
        </p:nvGrpSpPr>
        <p:grpSpPr>
          <a:xfrm>
            <a:off x="6732360" y="3789360"/>
            <a:ext cx="2301840" cy="2885760"/>
            <a:chOff x="6732360" y="3789360"/>
            <a:chExt cx="2301840" cy="2885760"/>
          </a:xfrm>
        </p:grpSpPr>
        <p:pic>
          <p:nvPicPr>
            <p:cNvPr id="420" name="Picture 4" descr=""/>
            <p:cNvPicPr/>
            <p:nvPr/>
          </p:nvPicPr>
          <p:blipFill>
            <a:blip r:embed="rId1"/>
            <a:stretch/>
          </p:blipFill>
          <p:spPr>
            <a:xfrm>
              <a:off x="7416720" y="3789360"/>
              <a:ext cx="1438200" cy="137304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421" name="Picture 6" descr=""/>
            <p:cNvPicPr/>
            <p:nvPr/>
          </p:nvPicPr>
          <p:blipFill>
            <a:blip r:embed="rId2"/>
            <a:stretch/>
          </p:blipFill>
          <p:spPr>
            <a:xfrm>
              <a:off x="6732360" y="5313240"/>
              <a:ext cx="2301840" cy="1361880"/>
            </a:xfrm>
            <a:prstGeom prst="rect">
              <a:avLst/>
            </a:prstGeom>
            <a:ln w="9360">
              <a:noFill/>
            </a:ln>
          </p:spPr>
        </p:pic>
      </p:grpSp>
      <p:pic>
        <p:nvPicPr>
          <p:cNvPr id="422" name="" descr=""/>
          <p:cNvPicPr/>
          <p:nvPr/>
        </p:nvPicPr>
        <p:blipFill>
          <a:blip r:embed="rId3"/>
          <a:stretch/>
        </p:blipFill>
        <p:spPr>
          <a:xfrm>
            <a:off x="756000" y="4464000"/>
            <a:ext cx="1095120" cy="2302560"/>
          </a:xfrm>
          <a:prstGeom prst="rect">
            <a:avLst/>
          </a:prstGeom>
          <a:ln>
            <a:noFill/>
          </a:ln>
        </p:spPr>
      </p:pic>
      <p:sp>
        <p:nvSpPr>
          <p:cNvPr id="423" name="CustomShape 300"/>
          <p:cNvSpPr/>
          <p:nvPr/>
        </p:nvSpPr>
        <p:spPr>
          <a:xfrm>
            <a:off x="216000" y="3368520"/>
            <a:ext cx="2016000" cy="699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Allons voir ça de plus près !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24" name="CustomShape 301"/>
          <p:cNvSpPr/>
          <p:nvPr/>
        </p:nvSpPr>
        <p:spPr>
          <a:xfrm>
            <a:off x="745200" y="792000"/>
            <a:ext cx="1809360" cy="28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spAutoFit/>
          </a:bodyPr>
          <a:p>
            <a:pPr algn="ctr">
              <a:lnSpc>
                <a:spcPct val="90000"/>
              </a:lnSpc>
            </a:pPr>
            <a:r>
              <a:rPr b="1" lang="fr-FR" sz="1500" spc="-1" strike="noStrike">
                <a:solidFill>
                  <a:srgbClr val="2a6099"/>
                </a:solidFill>
                <a:latin typeface="Arial"/>
                <a:ea typeface="MS Gothic"/>
              </a:rPr>
              <a:t>Oreille externe</a:t>
            </a:r>
            <a:endParaRPr b="0" lang="fr-FR" sz="1500" spc="-1" strike="noStrike">
              <a:latin typeface="Arial"/>
            </a:endParaRPr>
          </a:p>
        </p:txBody>
      </p:sp>
      <p:grpSp>
        <p:nvGrpSpPr>
          <p:cNvPr id="425" name="Group 302"/>
          <p:cNvGrpSpPr/>
          <p:nvPr/>
        </p:nvGrpSpPr>
        <p:grpSpPr>
          <a:xfrm>
            <a:off x="807120" y="1213560"/>
            <a:ext cx="1640880" cy="1640160"/>
            <a:chOff x="807120" y="1213560"/>
            <a:chExt cx="1640880" cy="1640160"/>
          </a:xfrm>
        </p:grpSpPr>
        <p:sp>
          <p:nvSpPr>
            <p:cNvPr id="426" name="CustomShape 303"/>
            <p:cNvSpPr/>
            <p:nvPr/>
          </p:nvSpPr>
          <p:spPr>
            <a:xfrm>
              <a:off x="807120" y="1213560"/>
              <a:ext cx="1640880" cy="1640160"/>
            </a:xfrm>
            <a:prstGeom prst="ellipse">
              <a:avLst/>
            </a:prstGeom>
            <a:solidFill>
              <a:srgbClr val="ffffcd">
                <a:alpha val="51000"/>
              </a:srgbClr>
            </a:solidFill>
            <a:ln w="28440">
              <a:solidFill>
                <a:srgbClr val="0033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7" name="Group 304"/>
            <p:cNvGrpSpPr/>
            <p:nvPr/>
          </p:nvGrpSpPr>
          <p:grpSpPr>
            <a:xfrm>
              <a:off x="1203120" y="1432440"/>
              <a:ext cx="952920" cy="1191240"/>
              <a:chOff x="1203120" y="1432440"/>
              <a:chExt cx="952920" cy="1191240"/>
            </a:xfrm>
          </p:grpSpPr>
          <p:sp>
            <p:nvSpPr>
              <p:cNvPr id="428" name="CustomShape 305"/>
              <p:cNvSpPr/>
              <p:nvPr/>
            </p:nvSpPr>
            <p:spPr>
              <a:xfrm>
                <a:off x="1203120" y="1437480"/>
                <a:ext cx="870480" cy="1180800"/>
              </a:xfrm>
              <a:custGeom>
                <a:avLst/>
                <a:gdLst/>
                <a:ahLst/>
                <a:rect l="l" t="t" r="r" b="b"/>
                <a:pathLst>
                  <a:path w="1839" h="2435">
                    <a:moveTo>
                      <a:pt x="660" y="336"/>
                    </a:moveTo>
                    <a:lnTo>
                      <a:pt x="657" y="328"/>
                    </a:lnTo>
                    <a:lnTo>
                      <a:pt x="646" y="300"/>
                    </a:lnTo>
                    <a:lnTo>
                      <a:pt x="629" y="260"/>
                    </a:lnTo>
                    <a:lnTo>
                      <a:pt x="606" y="215"/>
                    </a:lnTo>
                    <a:lnTo>
                      <a:pt x="581" y="167"/>
                    </a:lnTo>
                    <a:lnTo>
                      <a:pt x="547" y="119"/>
                    </a:lnTo>
                    <a:lnTo>
                      <a:pt x="530" y="99"/>
                    </a:lnTo>
                    <a:lnTo>
                      <a:pt x="511" y="79"/>
                    </a:lnTo>
                    <a:lnTo>
                      <a:pt x="491" y="65"/>
                    </a:lnTo>
                    <a:lnTo>
                      <a:pt x="468" y="54"/>
                    </a:lnTo>
                    <a:lnTo>
                      <a:pt x="432" y="37"/>
                    </a:lnTo>
                    <a:lnTo>
                      <a:pt x="403" y="23"/>
                    </a:lnTo>
                    <a:lnTo>
                      <a:pt x="384" y="12"/>
                    </a:lnTo>
                    <a:lnTo>
                      <a:pt x="369" y="6"/>
                    </a:lnTo>
                    <a:lnTo>
                      <a:pt x="353" y="0"/>
                    </a:lnTo>
                    <a:lnTo>
                      <a:pt x="338" y="0"/>
                    </a:lnTo>
                    <a:lnTo>
                      <a:pt x="316" y="0"/>
                    </a:lnTo>
                    <a:lnTo>
                      <a:pt x="288" y="3"/>
                    </a:lnTo>
                    <a:lnTo>
                      <a:pt x="259" y="9"/>
                    </a:lnTo>
                    <a:lnTo>
                      <a:pt x="234" y="17"/>
                    </a:lnTo>
                    <a:lnTo>
                      <a:pt x="212" y="32"/>
                    </a:lnTo>
                    <a:lnTo>
                      <a:pt x="189" y="46"/>
                    </a:lnTo>
                    <a:lnTo>
                      <a:pt x="166" y="60"/>
                    </a:lnTo>
                    <a:lnTo>
                      <a:pt x="147" y="79"/>
                    </a:lnTo>
                    <a:lnTo>
                      <a:pt x="127" y="99"/>
                    </a:lnTo>
                    <a:lnTo>
                      <a:pt x="110" y="122"/>
                    </a:lnTo>
                    <a:lnTo>
                      <a:pt x="93" y="144"/>
                    </a:lnTo>
                    <a:lnTo>
                      <a:pt x="79" y="170"/>
                    </a:lnTo>
                    <a:lnTo>
                      <a:pt x="68" y="192"/>
                    </a:lnTo>
                    <a:lnTo>
                      <a:pt x="56" y="218"/>
                    </a:lnTo>
                    <a:lnTo>
                      <a:pt x="37" y="268"/>
                    </a:lnTo>
                    <a:lnTo>
                      <a:pt x="23" y="319"/>
                    </a:lnTo>
                    <a:lnTo>
                      <a:pt x="14" y="379"/>
                    </a:lnTo>
                    <a:lnTo>
                      <a:pt x="6" y="441"/>
                    </a:lnTo>
                    <a:lnTo>
                      <a:pt x="3" y="503"/>
                    </a:lnTo>
                    <a:lnTo>
                      <a:pt x="0" y="568"/>
                    </a:lnTo>
                    <a:lnTo>
                      <a:pt x="3" y="632"/>
                    </a:lnTo>
                    <a:lnTo>
                      <a:pt x="6" y="700"/>
                    </a:lnTo>
                    <a:lnTo>
                      <a:pt x="8" y="768"/>
                    </a:lnTo>
                    <a:lnTo>
                      <a:pt x="17" y="836"/>
                    </a:lnTo>
                    <a:lnTo>
                      <a:pt x="25" y="906"/>
                    </a:lnTo>
                    <a:lnTo>
                      <a:pt x="34" y="971"/>
                    </a:lnTo>
                    <a:lnTo>
                      <a:pt x="45" y="1039"/>
                    </a:lnTo>
                    <a:lnTo>
                      <a:pt x="59" y="1104"/>
                    </a:lnTo>
                    <a:lnTo>
                      <a:pt x="87" y="1231"/>
                    </a:lnTo>
                    <a:lnTo>
                      <a:pt x="118" y="1346"/>
                    </a:lnTo>
                    <a:lnTo>
                      <a:pt x="130" y="1377"/>
                    </a:lnTo>
                    <a:lnTo>
                      <a:pt x="155" y="1428"/>
                    </a:lnTo>
                    <a:lnTo>
                      <a:pt x="192" y="1496"/>
                    </a:lnTo>
                    <a:lnTo>
                      <a:pt x="231" y="1572"/>
                    </a:lnTo>
                    <a:lnTo>
                      <a:pt x="271" y="1651"/>
                    </a:lnTo>
                    <a:lnTo>
                      <a:pt x="305" y="1724"/>
                    </a:lnTo>
                    <a:lnTo>
                      <a:pt x="333" y="1783"/>
                    </a:lnTo>
                    <a:lnTo>
                      <a:pt x="347" y="1826"/>
                    </a:lnTo>
                    <a:lnTo>
                      <a:pt x="361" y="1865"/>
                    </a:lnTo>
                    <a:lnTo>
                      <a:pt x="381" y="1925"/>
                    </a:lnTo>
                    <a:lnTo>
                      <a:pt x="403" y="1995"/>
                    </a:lnTo>
                    <a:lnTo>
                      <a:pt x="434" y="2074"/>
                    </a:lnTo>
                    <a:lnTo>
                      <a:pt x="463" y="2150"/>
                    </a:lnTo>
                    <a:lnTo>
                      <a:pt x="494" y="2221"/>
                    </a:lnTo>
                    <a:lnTo>
                      <a:pt x="522" y="2280"/>
                    </a:lnTo>
                    <a:lnTo>
                      <a:pt x="544" y="2320"/>
                    </a:lnTo>
                    <a:lnTo>
                      <a:pt x="573" y="2353"/>
                    </a:lnTo>
                    <a:lnTo>
                      <a:pt x="606" y="2384"/>
                    </a:lnTo>
                    <a:lnTo>
                      <a:pt x="623" y="2399"/>
                    </a:lnTo>
                    <a:lnTo>
                      <a:pt x="640" y="2410"/>
                    </a:lnTo>
                    <a:lnTo>
                      <a:pt x="660" y="2418"/>
                    </a:lnTo>
                    <a:lnTo>
                      <a:pt x="680" y="2427"/>
                    </a:lnTo>
                    <a:lnTo>
                      <a:pt x="699" y="2432"/>
                    </a:lnTo>
                    <a:lnTo>
                      <a:pt x="719" y="2435"/>
                    </a:lnTo>
                    <a:lnTo>
                      <a:pt x="739" y="2435"/>
                    </a:lnTo>
                    <a:lnTo>
                      <a:pt x="759" y="2430"/>
                    </a:lnTo>
                    <a:lnTo>
                      <a:pt x="778" y="2424"/>
                    </a:lnTo>
                    <a:lnTo>
                      <a:pt x="795" y="2410"/>
                    </a:lnTo>
                    <a:lnTo>
                      <a:pt x="815" y="2396"/>
                    </a:lnTo>
                    <a:lnTo>
                      <a:pt x="832" y="2376"/>
                    </a:lnTo>
                    <a:lnTo>
                      <a:pt x="849" y="2342"/>
                    </a:lnTo>
                    <a:lnTo>
                      <a:pt x="872" y="2291"/>
                    </a:lnTo>
                    <a:lnTo>
                      <a:pt x="891" y="2232"/>
                    </a:lnTo>
                    <a:lnTo>
                      <a:pt x="914" y="2170"/>
                    </a:lnTo>
                    <a:lnTo>
                      <a:pt x="931" y="2111"/>
                    </a:lnTo>
                    <a:lnTo>
                      <a:pt x="945" y="2060"/>
                    </a:lnTo>
                    <a:lnTo>
                      <a:pt x="956" y="2023"/>
                    </a:lnTo>
                    <a:lnTo>
                      <a:pt x="959" y="2012"/>
                    </a:lnTo>
                    <a:lnTo>
                      <a:pt x="936" y="2012"/>
                    </a:lnTo>
                    <a:lnTo>
                      <a:pt x="917" y="2012"/>
                    </a:lnTo>
                    <a:lnTo>
                      <a:pt x="897" y="2012"/>
                    </a:lnTo>
                    <a:lnTo>
                      <a:pt x="877" y="2006"/>
                    </a:lnTo>
                    <a:lnTo>
                      <a:pt x="857" y="2004"/>
                    </a:lnTo>
                    <a:lnTo>
                      <a:pt x="840" y="1995"/>
                    </a:lnTo>
                    <a:lnTo>
                      <a:pt x="824" y="1987"/>
                    </a:lnTo>
                    <a:lnTo>
                      <a:pt x="807" y="1978"/>
                    </a:lnTo>
                    <a:lnTo>
                      <a:pt x="795" y="1967"/>
                    </a:lnTo>
                    <a:lnTo>
                      <a:pt x="781" y="1953"/>
                    </a:lnTo>
                    <a:lnTo>
                      <a:pt x="770" y="1939"/>
                    </a:lnTo>
                    <a:lnTo>
                      <a:pt x="762" y="1922"/>
                    </a:lnTo>
                    <a:lnTo>
                      <a:pt x="756" y="1902"/>
                    </a:lnTo>
                    <a:lnTo>
                      <a:pt x="750" y="1882"/>
                    </a:lnTo>
                    <a:lnTo>
                      <a:pt x="747" y="1862"/>
                    </a:lnTo>
                    <a:lnTo>
                      <a:pt x="745" y="1837"/>
                    </a:lnTo>
                    <a:lnTo>
                      <a:pt x="747" y="1809"/>
                    </a:lnTo>
                    <a:lnTo>
                      <a:pt x="750" y="1761"/>
                    </a:lnTo>
                    <a:lnTo>
                      <a:pt x="756" y="1699"/>
                    </a:lnTo>
                    <a:lnTo>
                      <a:pt x="762" y="1628"/>
                    </a:lnTo>
                    <a:lnTo>
                      <a:pt x="767" y="1563"/>
                    </a:lnTo>
                    <a:lnTo>
                      <a:pt x="770" y="1504"/>
                    </a:lnTo>
                    <a:lnTo>
                      <a:pt x="773" y="1465"/>
                    </a:lnTo>
                    <a:lnTo>
                      <a:pt x="776" y="1451"/>
                    </a:lnTo>
                    <a:lnTo>
                      <a:pt x="776" y="1448"/>
                    </a:lnTo>
                    <a:lnTo>
                      <a:pt x="773" y="1439"/>
                    </a:lnTo>
                    <a:lnTo>
                      <a:pt x="773" y="1425"/>
                    </a:lnTo>
                    <a:lnTo>
                      <a:pt x="773" y="1414"/>
                    </a:lnTo>
                    <a:lnTo>
                      <a:pt x="776" y="1400"/>
                    </a:lnTo>
                    <a:lnTo>
                      <a:pt x="781" y="1386"/>
                    </a:lnTo>
                    <a:lnTo>
                      <a:pt x="787" y="1383"/>
                    </a:lnTo>
                    <a:lnTo>
                      <a:pt x="793" y="1377"/>
                    </a:lnTo>
                    <a:lnTo>
                      <a:pt x="801" y="1374"/>
                    </a:lnTo>
                    <a:lnTo>
                      <a:pt x="809" y="1372"/>
                    </a:lnTo>
                    <a:lnTo>
                      <a:pt x="835" y="1369"/>
                    </a:lnTo>
                    <a:lnTo>
                      <a:pt x="874" y="1360"/>
                    </a:lnTo>
                    <a:lnTo>
                      <a:pt x="922" y="1352"/>
                    </a:lnTo>
                    <a:lnTo>
                      <a:pt x="976" y="1338"/>
                    </a:lnTo>
                    <a:lnTo>
                      <a:pt x="1029" y="1324"/>
                    </a:lnTo>
                    <a:lnTo>
                      <a:pt x="1086" y="1310"/>
                    </a:lnTo>
                    <a:lnTo>
                      <a:pt x="1137" y="1293"/>
                    </a:lnTo>
                    <a:lnTo>
                      <a:pt x="1179" y="1276"/>
                    </a:lnTo>
                    <a:lnTo>
                      <a:pt x="1218" y="1259"/>
                    </a:lnTo>
                    <a:lnTo>
                      <a:pt x="1264" y="1242"/>
                    </a:lnTo>
                    <a:lnTo>
                      <a:pt x="1312" y="1222"/>
                    </a:lnTo>
                    <a:lnTo>
                      <a:pt x="1362" y="1202"/>
                    </a:lnTo>
                    <a:lnTo>
                      <a:pt x="1410" y="1188"/>
                    </a:lnTo>
                    <a:lnTo>
                      <a:pt x="1458" y="1174"/>
                    </a:lnTo>
                    <a:lnTo>
                      <a:pt x="1500" y="1166"/>
                    </a:lnTo>
                    <a:lnTo>
                      <a:pt x="1540" y="1166"/>
                    </a:lnTo>
                    <a:lnTo>
                      <a:pt x="1579" y="1168"/>
                    </a:lnTo>
                    <a:lnTo>
                      <a:pt x="1622" y="1171"/>
                    </a:lnTo>
                    <a:lnTo>
                      <a:pt x="1667" y="1174"/>
                    </a:lnTo>
                    <a:lnTo>
                      <a:pt x="1709" y="1177"/>
                    </a:lnTo>
                    <a:lnTo>
                      <a:pt x="1746" y="1180"/>
                    </a:lnTo>
                    <a:lnTo>
                      <a:pt x="1777" y="1180"/>
                    </a:lnTo>
                    <a:lnTo>
                      <a:pt x="1797" y="1183"/>
                    </a:lnTo>
                    <a:lnTo>
                      <a:pt x="1802" y="1183"/>
                    </a:lnTo>
                    <a:lnTo>
                      <a:pt x="1805" y="1185"/>
                    </a:lnTo>
                    <a:lnTo>
                      <a:pt x="1808" y="1188"/>
                    </a:lnTo>
                    <a:lnTo>
                      <a:pt x="1811" y="1191"/>
                    </a:lnTo>
                    <a:lnTo>
                      <a:pt x="1816" y="1194"/>
                    </a:lnTo>
                    <a:lnTo>
                      <a:pt x="1822" y="1194"/>
                    </a:lnTo>
                    <a:lnTo>
                      <a:pt x="1828" y="1191"/>
                    </a:lnTo>
                    <a:lnTo>
                      <a:pt x="1833" y="1183"/>
                    </a:lnTo>
                    <a:lnTo>
                      <a:pt x="1836" y="1168"/>
                    </a:lnTo>
                    <a:lnTo>
                      <a:pt x="1839" y="1146"/>
                    </a:lnTo>
                    <a:lnTo>
                      <a:pt x="1836" y="1123"/>
                    </a:lnTo>
                    <a:lnTo>
                      <a:pt x="1828" y="1095"/>
                    </a:lnTo>
                    <a:lnTo>
                      <a:pt x="1816" y="1070"/>
                    </a:lnTo>
                    <a:lnTo>
                      <a:pt x="1805" y="1044"/>
                    </a:lnTo>
                    <a:lnTo>
                      <a:pt x="1785" y="1019"/>
                    </a:lnTo>
                    <a:lnTo>
                      <a:pt x="1766" y="999"/>
                    </a:lnTo>
                    <a:lnTo>
                      <a:pt x="1743" y="982"/>
                    </a:lnTo>
                    <a:lnTo>
                      <a:pt x="1718" y="968"/>
                    </a:lnTo>
                    <a:lnTo>
                      <a:pt x="1689" y="954"/>
                    </a:lnTo>
                    <a:lnTo>
                      <a:pt x="1658" y="946"/>
                    </a:lnTo>
                    <a:lnTo>
                      <a:pt x="1625" y="937"/>
                    </a:lnTo>
                    <a:lnTo>
                      <a:pt x="1585" y="931"/>
                    </a:lnTo>
                    <a:lnTo>
                      <a:pt x="1543" y="931"/>
                    </a:lnTo>
                    <a:lnTo>
                      <a:pt x="1498" y="934"/>
                    </a:lnTo>
                    <a:lnTo>
                      <a:pt x="1447" y="940"/>
                    </a:lnTo>
                    <a:lnTo>
                      <a:pt x="1379" y="954"/>
                    </a:lnTo>
                    <a:lnTo>
                      <a:pt x="1292" y="977"/>
                    </a:lnTo>
                    <a:lnTo>
                      <a:pt x="1193" y="1002"/>
                    </a:lnTo>
                    <a:lnTo>
                      <a:pt x="1089" y="1027"/>
                    </a:lnTo>
                    <a:lnTo>
                      <a:pt x="984" y="1053"/>
                    </a:lnTo>
                    <a:lnTo>
                      <a:pt x="894" y="1075"/>
                    </a:lnTo>
                    <a:lnTo>
                      <a:pt x="857" y="1081"/>
                    </a:lnTo>
                    <a:lnTo>
                      <a:pt x="824" y="1087"/>
                    </a:lnTo>
                    <a:lnTo>
                      <a:pt x="798" y="1089"/>
                    </a:lnTo>
                    <a:lnTo>
                      <a:pt x="781" y="1089"/>
                    </a:lnTo>
                    <a:lnTo>
                      <a:pt x="767" y="1089"/>
                    </a:lnTo>
                    <a:lnTo>
                      <a:pt x="756" y="1084"/>
                    </a:lnTo>
                    <a:lnTo>
                      <a:pt x="745" y="1081"/>
                    </a:lnTo>
                    <a:lnTo>
                      <a:pt x="733" y="1073"/>
                    </a:lnTo>
                    <a:lnTo>
                      <a:pt x="714" y="1058"/>
                    </a:lnTo>
                    <a:lnTo>
                      <a:pt x="694" y="1036"/>
                    </a:lnTo>
                    <a:lnTo>
                      <a:pt x="677" y="1010"/>
                    </a:lnTo>
                    <a:lnTo>
                      <a:pt x="660" y="985"/>
                    </a:lnTo>
                    <a:lnTo>
                      <a:pt x="646" y="954"/>
                    </a:lnTo>
                    <a:lnTo>
                      <a:pt x="632" y="923"/>
                    </a:lnTo>
                    <a:lnTo>
                      <a:pt x="620" y="889"/>
                    </a:lnTo>
                    <a:lnTo>
                      <a:pt x="609" y="855"/>
                    </a:lnTo>
                    <a:lnTo>
                      <a:pt x="601" y="821"/>
                    </a:lnTo>
                    <a:lnTo>
                      <a:pt x="592" y="790"/>
                    </a:lnTo>
                    <a:lnTo>
                      <a:pt x="584" y="731"/>
                    </a:lnTo>
                    <a:lnTo>
                      <a:pt x="581" y="683"/>
                    </a:lnTo>
                    <a:lnTo>
                      <a:pt x="578" y="627"/>
                    </a:lnTo>
                    <a:lnTo>
                      <a:pt x="575" y="579"/>
                    </a:lnTo>
                    <a:lnTo>
                      <a:pt x="573" y="534"/>
                    </a:lnTo>
                    <a:lnTo>
                      <a:pt x="575" y="494"/>
                    </a:lnTo>
                    <a:lnTo>
                      <a:pt x="578" y="474"/>
                    </a:lnTo>
                    <a:lnTo>
                      <a:pt x="581" y="455"/>
                    </a:lnTo>
                    <a:lnTo>
                      <a:pt x="587" y="438"/>
                    </a:lnTo>
                    <a:lnTo>
                      <a:pt x="595" y="418"/>
                    </a:lnTo>
                    <a:lnTo>
                      <a:pt x="606" y="398"/>
                    </a:lnTo>
                    <a:lnTo>
                      <a:pt x="623" y="379"/>
                    </a:lnTo>
                    <a:lnTo>
                      <a:pt x="640" y="359"/>
                    </a:lnTo>
                    <a:lnTo>
                      <a:pt x="660" y="336"/>
                    </a:lnTo>
                    <a:close/>
                  </a:path>
                </a:pathLst>
              </a:custGeom>
              <a:solidFill>
                <a:srgbClr val="e5d8b2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" name="CustomShape 306"/>
              <p:cNvSpPr/>
              <p:nvPr/>
            </p:nvSpPr>
            <p:spPr>
              <a:xfrm>
                <a:off x="1462320" y="1876320"/>
                <a:ext cx="614520" cy="158040"/>
              </a:xfrm>
              <a:custGeom>
                <a:avLst/>
                <a:gdLst/>
                <a:ahLst/>
                <a:rect l="l" t="t" r="r" b="b"/>
                <a:pathLst>
                  <a:path w="1300" h="330">
                    <a:moveTo>
                      <a:pt x="50" y="0"/>
                    </a:moveTo>
                    <a:lnTo>
                      <a:pt x="42" y="40"/>
                    </a:lnTo>
                    <a:lnTo>
                      <a:pt x="36" y="82"/>
                    </a:lnTo>
                    <a:lnTo>
                      <a:pt x="31" y="124"/>
                    </a:lnTo>
                    <a:lnTo>
                      <a:pt x="25" y="164"/>
                    </a:lnTo>
                    <a:lnTo>
                      <a:pt x="19" y="206"/>
                    </a:lnTo>
                    <a:lnTo>
                      <a:pt x="11" y="249"/>
                    </a:lnTo>
                    <a:lnTo>
                      <a:pt x="5" y="288"/>
                    </a:lnTo>
                    <a:lnTo>
                      <a:pt x="0" y="330"/>
                    </a:lnTo>
                    <a:lnTo>
                      <a:pt x="3" y="328"/>
                    </a:lnTo>
                    <a:lnTo>
                      <a:pt x="8" y="313"/>
                    </a:lnTo>
                    <a:lnTo>
                      <a:pt x="19" y="299"/>
                    </a:lnTo>
                    <a:lnTo>
                      <a:pt x="34" y="280"/>
                    </a:lnTo>
                    <a:lnTo>
                      <a:pt x="48" y="260"/>
                    </a:lnTo>
                    <a:lnTo>
                      <a:pt x="62" y="243"/>
                    </a:lnTo>
                    <a:lnTo>
                      <a:pt x="70" y="237"/>
                    </a:lnTo>
                    <a:lnTo>
                      <a:pt x="79" y="232"/>
                    </a:lnTo>
                    <a:lnTo>
                      <a:pt x="84" y="229"/>
                    </a:lnTo>
                    <a:lnTo>
                      <a:pt x="93" y="229"/>
                    </a:lnTo>
                    <a:lnTo>
                      <a:pt x="98" y="229"/>
                    </a:lnTo>
                    <a:lnTo>
                      <a:pt x="101" y="232"/>
                    </a:lnTo>
                    <a:lnTo>
                      <a:pt x="107" y="234"/>
                    </a:lnTo>
                    <a:lnTo>
                      <a:pt x="110" y="240"/>
                    </a:lnTo>
                    <a:lnTo>
                      <a:pt x="118" y="254"/>
                    </a:lnTo>
                    <a:lnTo>
                      <a:pt x="127" y="268"/>
                    </a:lnTo>
                    <a:lnTo>
                      <a:pt x="135" y="277"/>
                    </a:lnTo>
                    <a:lnTo>
                      <a:pt x="144" y="282"/>
                    </a:lnTo>
                    <a:lnTo>
                      <a:pt x="155" y="291"/>
                    </a:lnTo>
                    <a:lnTo>
                      <a:pt x="169" y="294"/>
                    </a:lnTo>
                    <a:lnTo>
                      <a:pt x="189" y="299"/>
                    </a:lnTo>
                    <a:lnTo>
                      <a:pt x="208" y="302"/>
                    </a:lnTo>
                    <a:lnTo>
                      <a:pt x="234" y="302"/>
                    </a:lnTo>
                    <a:lnTo>
                      <a:pt x="262" y="302"/>
                    </a:lnTo>
                    <a:lnTo>
                      <a:pt x="299" y="299"/>
                    </a:lnTo>
                    <a:lnTo>
                      <a:pt x="338" y="291"/>
                    </a:lnTo>
                    <a:lnTo>
                      <a:pt x="383" y="280"/>
                    </a:lnTo>
                    <a:lnTo>
                      <a:pt x="434" y="268"/>
                    </a:lnTo>
                    <a:lnTo>
                      <a:pt x="541" y="237"/>
                    </a:lnTo>
                    <a:lnTo>
                      <a:pt x="654" y="203"/>
                    </a:lnTo>
                    <a:lnTo>
                      <a:pt x="767" y="170"/>
                    </a:lnTo>
                    <a:lnTo>
                      <a:pt x="868" y="141"/>
                    </a:lnTo>
                    <a:lnTo>
                      <a:pt x="914" y="130"/>
                    </a:lnTo>
                    <a:lnTo>
                      <a:pt x="953" y="122"/>
                    </a:lnTo>
                    <a:lnTo>
                      <a:pt x="987" y="116"/>
                    </a:lnTo>
                    <a:lnTo>
                      <a:pt x="1015" y="113"/>
                    </a:lnTo>
                    <a:lnTo>
                      <a:pt x="1060" y="116"/>
                    </a:lnTo>
                    <a:lnTo>
                      <a:pt x="1100" y="122"/>
                    </a:lnTo>
                    <a:lnTo>
                      <a:pt x="1134" y="127"/>
                    </a:lnTo>
                    <a:lnTo>
                      <a:pt x="1162" y="136"/>
                    </a:lnTo>
                    <a:lnTo>
                      <a:pt x="1187" y="144"/>
                    </a:lnTo>
                    <a:lnTo>
                      <a:pt x="1207" y="158"/>
                    </a:lnTo>
                    <a:lnTo>
                      <a:pt x="1221" y="172"/>
                    </a:lnTo>
                    <a:lnTo>
                      <a:pt x="1229" y="186"/>
                    </a:lnTo>
                    <a:lnTo>
                      <a:pt x="1229" y="198"/>
                    </a:lnTo>
                    <a:lnTo>
                      <a:pt x="1229" y="206"/>
                    </a:lnTo>
                    <a:lnTo>
                      <a:pt x="1227" y="215"/>
                    </a:lnTo>
                    <a:lnTo>
                      <a:pt x="1221" y="223"/>
                    </a:lnTo>
                    <a:lnTo>
                      <a:pt x="1204" y="237"/>
                    </a:lnTo>
                    <a:lnTo>
                      <a:pt x="1184" y="254"/>
                    </a:lnTo>
                    <a:lnTo>
                      <a:pt x="1165" y="265"/>
                    </a:lnTo>
                    <a:lnTo>
                      <a:pt x="1148" y="277"/>
                    </a:lnTo>
                    <a:lnTo>
                      <a:pt x="1134" y="282"/>
                    </a:lnTo>
                    <a:lnTo>
                      <a:pt x="1128" y="285"/>
                    </a:lnTo>
                    <a:lnTo>
                      <a:pt x="1148" y="288"/>
                    </a:lnTo>
                    <a:lnTo>
                      <a:pt x="1170" y="294"/>
                    </a:lnTo>
                    <a:lnTo>
                      <a:pt x="1190" y="296"/>
                    </a:lnTo>
                    <a:lnTo>
                      <a:pt x="1212" y="302"/>
                    </a:lnTo>
                    <a:lnTo>
                      <a:pt x="1235" y="305"/>
                    </a:lnTo>
                    <a:lnTo>
                      <a:pt x="1255" y="311"/>
                    </a:lnTo>
                    <a:lnTo>
                      <a:pt x="1277" y="316"/>
                    </a:lnTo>
                    <a:lnTo>
                      <a:pt x="1297" y="319"/>
                    </a:lnTo>
                    <a:lnTo>
                      <a:pt x="1297" y="313"/>
                    </a:lnTo>
                    <a:lnTo>
                      <a:pt x="1300" y="299"/>
                    </a:lnTo>
                    <a:lnTo>
                      <a:pt x="1300" y="274"/>
                    </a:lnTo>
                    <a:lnTo>
                      <a:pt x="1300" y="246"/>
                    </a:lnTo>
                    <a:lnTo>
                      <a:pt x="1297" y="215"/>
                    </a:lnTo>
                    <a:lnTo>
                      <a:pt x="1289" y="178"/>
                    </a:lnTo>
                    <a:lnTo>
                      <a:pt x="1283" y="161"/>
                    </a:lnTo>
                    <a:lnTo>
                      <a:pt x="1277" y="144"/>
                    </a:lnTo>
                    <a:lnTo>
                      <a:pt x="1269" y="130"/>
                    </a:lnTo>
                    <a:lnTo>
                      <a:pt x="1258" y="113"/>
                    </a:lnTo>
                    <a:lnTo>
                      <a:pt x="1244" y="99"/>
                    </a:lnTo>
                    <a:lnTo>
                      <a:pt x="1229" y="88"/>
                    </a:lnTo>
                    <a:lnTo>
                      <a:pt x="1210" y="79"/>
                    </a:lnTo>
                    <a:lnTo>
                      <a:pt x="1187" y="68"/>
                    </a:lnTo>
                    <a:lnTo>
                      <a:pt x="1142" y="57"/>
                    </a:lnTo>
                    <a:lnTo>
                      <a:pt x="1097" y="48"/>
                    </a:lnTo>
                    <a:lnTo>
                      <a:pt x="1052" y="43"/>
                    </a:lnTo>
                    <a:lnTo>
                      <a:pt x="1015" y="40"/>
                    </a:lnTo>
                    <a:lnTo>
                      <a:pt x="990" y="40"/>
                    </a:lnTo>
                    <a:lnTo>
                      <a:pt x="978" y="40"/>
                    </a:lnTo>
                    <a:lnTo>
                      <a:pt x="956" y="45"/>
                    </a:lnTo>
                    <a:lnTo>
                      <a:pt x="891" y="62"/>
                    </a:lnTo>
                    <a:lnTo>
                      <a:pt x="795" y="85"/>
                    </a:lnTo>
                    <a:lnTo>
                      <a:pt x="682" y="113"/>
                    </a:lnTo>
                    <a:lnTo>
                      <a:pt x="564" y="141"/>
                    </a:lnTo>
                    <a:lnTo>
                      <a:pt x="451" y="164"/>
                    </a:lnTo>
                    <a:lnTo>
                      <a:pt x="400" y="175"/>
                    </a:lnTo>
                    <a:lnTo>
                      <a:pt x="355" y="181"/>
                    </a:lnTo>
                    <a:lnTo>
                      <a:pt x="316" y="186"/>
                    </a:lnTo>
                    <a:lnTo>
                      <a:pt x="287" y="186"/>
                    </a:lnTo>
                    <a:lnTo>
                      <a:pt x="242" y="186"/>
                    </a:lnTo>
                    <a:lnTo>
                      <a:pt x="206" y="186"/>
                    </a:lnTo>
                    <a:lnTo>
                      <a:pt x="175" y="184"/>
                    </a:lnTo>
                    <a:lnTo>
                      <a:pt x="146" y="181"/>
                    </a:lnTo>
                    <a:lnTo>
                      <a:pt x="135" y="178"/>
                    </a:lnTo>
                    <a:lnTo>
                      <a:pt x="127" y="172"/>
                    </a:lnTo>
                    <a:lnTo>
                      <a:pt x="118" y="167"/>
                    </a:lnTo>
                    <a:lnTo>
                      <a:pt x="110" y="161"/>
                    </a:lnTo>
                    <a:lnTo>
                      <a:pt x="104" y="153"/>
                    </a:lnTo>
                    <a:lnTo>
                      <a:pt x="98" y="144"/>
                    </a:lnTo>
                    <a:lnTo>
                      <a:pt x="96" y="133"/>
                    </a:lnTo>
                    <a:lnTo>
                      <a:pt x="93" y="122"/>
                    </a:lnTo>
                    <a:lnTo>
                      <a:pt x="87" y="96"/>
                    </a:lnTo>
                    <a:lnTo>
                      <a:pt x="79" y="71"/>
                    </a:lnTo>
                    <a:lnTo>
                      <a:pt x="73" y="51"/>
                    </a:lnTo>
                    <a:lnTo>
                      <a:pt x="65" y="34"/>
                    </a:lnTo>
                    <a:lnTo>
                      <a:pt x="59" y="20"/>
                    </a:lnTo>
                    <a:lnTo>
                      <a:pt x="53" y="9"/>
                    </a:lnTo>
                    <a:lnTo>
                      <a:pt x="50" y="3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" name="CustomShape 307"/>
              <p:cNvSpPr/>
              <p:nvPr/>
            </p:nvSpPr>
            <p:spPr>
              <a:xfrm>
                <a:off x="1348560" y="1996560"/>
                <a:ext cx="699480" cy="195480"/>
              </a:xfrm>
              <a:custGeom>
                <a:avLst/>
                <a:gdLst/>
                <a:ahLst/>
                <a:rect l="l" t="t" r="r" b="b"/>
                <a:pathLst>
                  <a:path w="1478" h="406">
                    <a:moveTo>
                      <a:pt x="1458" y="59"/>
                    </a:moveTo>
                    <a:lnTo>
                      <a:pt x="1393" y="47"/>
                    </a:lnTo>
                    <a:lnTo>
                      <a:pt x="1331" y="39"/>
                    </a:lnTo>
                    <a:lnTo>
                      <a:pt x="1269" y="36"/>
                    </a:lnTo>
                    <a:lnTo>
                      <a:pt x="1207" y="39"/>
                    </a:lnTo>
                    <a:lnTo>
                      <a:pt x="1148" y="45"/>
                    </a:lnTo>
                    <a:lnTo>
                      <a:pt x="1089" y="59"/>
                    </a:lnTo>
                    <a:lnTo>
                      <a:pt x="1058" y="67"/>
                    </a:lnTo>
                    <a:lnTo>
                      <a:pt x="1027" y="76"/>
                    </a:lnTo>
                    <a:lnTo>
                      <a:pt x="998" y="90"/>
                    </a:lnTo>
                    <a:lnTo>
                      <a:pt x="967" y="101"/>
                    </a:lnTo>
                    <a:lnTo>
                      <a:pt x="922" y="121"/>
                    </a:lnTo>
                    <a:lnTo>
                      <a:pt x="877" y="143"/>
                    </a:lnTo>
                    <a:lnTo>
                      <a:pt x="832" y="163"/>
                    </a:lnTo>
                    <a:lnTo>
                      <a:pt x="787" y="183"/>
                    </a:lnTo>
                    <a:lnTo>
                      <a:pt x="742" y="200"/>
                    </a:lnTo>
                    <a:lnTo>
                      <a:pt x="702" y="214"/>
                    </a:lnTo>
                    <a:lnTo>
                      <a:pt x="663" y="228"/>
                    </a:lnTo>
                    <a:lnTo>
                      <a:pt x="629" y="237"/>
                    </a:lnTo>
                    <a:lnTo>
                      <a:pt x="601" y="242"/>
                    </a:lnTo>
                    <a:lnTo>
                      <a:pt x="575" y="245"/>
                    </a:lnTo>
                    <a:lnTo>
                      <a:pt x="553" y="248"/>
                    </a:lnTo>
                    <a:lnTo>
                      <a:pt x="536" y="251"/>
                    </a:lnTo>
                    <a:lnTo>
                      <a:pt x="519" y="253"/>
                    </a:lnTo>
                    <a:lnTo>
                      <a:pt x="508" y="256"/>
                    </a:lnTo>
                    <a:lnTo>
                      <a:pt x="499" y="259"/>
                    </a:lnTo>
                    <a:lnTo>
                      <a:pt x="494" y="268"/>
                    </a:lnTo>
                    <a:lnTo>
                      <a:pt x="488" y="279"/>
                    </a:lnTo>
                    <a:lnTo>
                      <a:pt x="482" y="296"/>
                    </a:lnTo>
                    <a:lnTo>
                      <a:pt x="477" y="313"/>
                    </a:lnTo>
                    <a:lnTo>
                      <a:pt x="471" y="330"/>
                    </a:lnTo>
                    <a:lnTo>
                      <a:pt x="465" y="347"/>
                    </a:lnTo>
                    <a:lnTo>
                      <a:pt x="460" y="361"/>
                    </a:lnTo>
                    <a:lnTo>
                      <a:pt x="457" y="372"/>
                    </a:lnTo>
                    <a:lnTo>
                      <a:pt x="457" y="375"/>
                    </a:lnTo>
                    <a:lnTo>
                      <a:pt x="457" y="380"/>
                    </a:lnTo>
                    <a:lnTo>
                      <a:pt x="451" y="386"/>
                    </a:lnTo>
                    <a:lnTo>
                      <a:pt x="448" y="392"/>
                    </a:lnTo>
                    <a:lnTo>
                      <a:pt x="443" y="394"/>
                    </a:lnTo>
                    <a:lnTo>
                      <a:pt x="426" y="400"/>
                    </a:lnTo>
                    <a:lnTo>
                      <a:pt x="406" y="403"/>
                    </a:lnTo>
                    <a:lnTo>
                      <a:pt x="381" y="406"/>
                    </a:lnTo>
                    <a:lnTo>
                      <a:pt x="355" y="403"/>
                    </a:lnTo>
                    <a:lnTo>
                      <a:pt x="327" y="400"/>
                    </a:lnTo>
                    <a:lnTo>
                      <a:pt x="296" y="397"/>
                    </a:lnTo>
                    <a:lnTo>
                      <a:pt x="234" y="383"/>
                    </a:lnTo>
                    <a:lnTo>
                      <a:pt x="178" y="369"/>
                    </a:lnTo>
                    <a:lnTo>
                      <a:pt x="152" y="361"/>
                    </a:lnTo>
                    <a:lnTo>
                      <a:pt x="130" y="349"/>
                    </a:lnTo>
                    <a:lnTo>
                      <a:pt x="113" y="341"/>
                    </a:lnTo>
                    <a:lnTo>
                      <a:pt x="102" y="332"/>
                    </a:lnTo>
                    <a:lnTo>
                      <a:pt x="90" y="321"/>
                    </a:lnTo>
                    <a:lnTo>
                      <a:pt x="79" y="307"/>
                    </a:lnTo>
                    <a:lnTo>
                      <a:pt x="68" y="290"/>
                    </a:lnTo>
                    <a:lnTo>
                      <a:pt x="59" y="273"/>
                    </a:lnTo>
                    <a:lnTo>
                      <a:pt x="42" y="239"/>
                    </a:lnTo>
                    <a:lnTo>
                      <a:pt x="28" y="203"/>
                    </a:lnTo>
                    <a:lnTo>
                      <a:pt x="17" y="172"/>
                    </a:lnTo>
                    <a:lnTo>
                      <a:pt x="8" y="143"/>
                    </a:lnTo>
                    <a:lnTo>
                      <a:pt x="3" y="126"/>
                    </a:lnTo>
                    <a:lnTo>
                      <a:pt x="0" y="118"/>
                    </a:lnTo>
                    <a:lnTo>
                      <a:pt x="6" y="118"/>
                    </a:lnTo>
                    <a:lnTo>
                      <a:pt x="11" y="118"/>
                    </a:lnTo>
                    <a:lnTo>
                      <a:pt x="17" y="121"/>
                    </a:lnTo>
                    <a:lnTo>
                      <a:pt x="23" y="124"/>
                    </a:lnTo>
                    <a:lnTo>
                      <a:pt x="39" y="138"/>
                    </a:lnTo>
                    <a:lnTo>
                      <a:pt x="59" y="158"/>
                    </a:lnTo>
                    <a:lnTo>
                      <a:pt x="104" y="208"/>
                    </a:lnTo>
                    <a:lnTo>
                      <a:pt x="161" y="262"/>
                    </a:lnTo>
                    <a:lnTo>
                      <a:pt x="192" y="287"/>
                    </a:lnTo>
                    <a:lnTo>
                      <a:pt x="226" y="307"/>
                    </a:lnTo>
                    <a:lnTo>
                      <a:pt x="243" y="316"/>
                    </a:lnTo>
                    <a:lnTo>
                      <a:pt x="259" y="321"/>
                    </a:lnTo>
                    <a:lnTo>
                      <a:pt x="276" y="327"/>
                    </a:lnTo>
                    <a:lnTo>
                      <a:pt x="296" y="330"/>
                    </a:lnTo>
                    <a:lnTo>
                      <a:pt x="313" y="330"/>
                    </a:lnTo>
                    <a:lnTo>
                      <a:pt x="333" y="330"/>
                    </a:lnTo>
                    <a:lnTo>
                      <a:pt x="353" y="324"/>
                    </a:lnTo>
                    <a:lnTo>
                      <a:pt x="369" y="318"/>
                    </a:lnTo>
                    <a:lnTo>
                      <a:pt x="389" y="310"/>
                    </a:lnTo>
                    <a:lnTo>
                      <a:pt x="409" y="296"/>
                    </a:lnTo>
                    <a:lnTo>
                      <a:pt x="431" y="279"/>
                    </a:lnTo>
                    <a:lnTo>
                      <a:pt x="451" y="259"/>
                    </a:lnTo>
                    <a:lnTo>
                      <a:pt x="465" y="245"/>
                    </a:lnTo>
                    <a:lnTo>
                      <a:pt x="477" y="231"/>
                    </a:lnTo>
                    <a:lnTo>
                      <a:pt x="488" y="217"/>
                    </a:lnTo>
                    <a:lnTo>
                      <a:pt x="499" y="205"/>
                    </a:lnTo>
                    <a:lnTo>
                      <a:pt x="513" y="194"/>
                    </a:lnTo>
                    <a:lnTo>
                      <a:pt x="527" y="189"/>
                    </a:lnTo>
                    <a:lnTo>
                      <a:pt x="547" y="183"/>
                    </a:lnTo>
                    <a:lnTo>
                      <a:pt x="573" y="183"/>
                    </a:lnTo>
                    <a:lnTo>
                      <a:pt x="618" y="180"/>
                    </a:lnTo>
                    <a:lnTo>
                      <a:pt x="660" y="174"/>
                    </a:lnTo>
                    <a:lnTo>
                      <a:pt x="699" y="166"/>
                    </a:lnTo>
                    <a:lnTo>
                      <a:pt x="742" y="152"/>
                    </a:lnTo>
                    <a:lnTo>
                      <a:pt x="821" y="124"/>
                    </a:lnTo>
                    <a:lnTo>
                      <a:pt x="897" y="90"/>
                    </a:lnTo>
                    <a:lnTo>
                      <a:pt x="970" y="56"/>
                    </a:lnTo>
                    <a:lnTo>
                      <a:pt x="1049" y="28"/>
                    </a:lnTo>
                    <a:lnTo>
                      <a:pt x="1086" y="16"/>
                    </a:lnTo>
                    <a:lnTo>
                      <a:pt x="1128" y="5"/>
                    </a:lnTo>
                    <a:lnTo>
                      <a:pt x="1168" y="0"/>
                    </a:lnTo>
                    <a:lnTo>
                      <a:pt x="1210" y="0"/>
                    </a:lnTo>
                    <a:lnTo>
                      <a:pt x="1249" y="0"/>
                    </a:lnTo>
                    <a:lnTo>
                      <a:pt x="1295" y="2"/>
                    </a:lnTo>
                    <a:lnTo>
                      <a:pt x="1340" y="8"/>
                    </a:lnTo>
                    <a:lnTo>
                      <a:pt x="1382" y="11"/>
                    </a:lnTo>
                    <a:lnTo>
                      <a:pt x="1419" y="16"/>
                    </a:lnTo>
                    <a:lnTo>
                      <a:pt x="1450" y="22"/>
                    </a:lnTo>
                    <a:lnTo>
                      <a:pt x="1469" y="25"/>
                    </a:lnTo>
                    <a:lnTo>
                      <a:pt x="1478" y="25"/>
                    </a:lnTo>
                    <a:lnTo>
                      <a:pt x="1475" y="28"/>
                    </a:lnTo>
                    <a:lnTo>
                      <a:pt x="1472" y="33"/>
                    </a:lnTo>
                    <a:lnTo>
                      <a:pt x="1469" y="36"/>
                    </a:lnTo>
                    <a:lnTo>
                      <a:pt x="1469" y="42"/>
                    </a:lnTo>
                    <a:lnTo>
                      <a:pt x="1467" y="45"/>
                    </a:lnTo>
                    <a:lnTo>
                      <a:pt x="1464" y="50"/>
                    </a:lnTo>
                    <a:lnTo>
                      <a:pt x="1461" y="53"/>
                    </a:lnTo>
                    <a:lnTo>
                      <a:pt x="1458" y="59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" name="CustomShape 308"/>
              <p:cNvSpPr/>
              <p:nvPr/>
            </p:nvSpPr>
            <p:spPr>
              <a:xfrm>
                <a:off x="1232280" y="1432440"/>
                <a:ext cx="317880" cy="194400"/>
              </a:xfrm>
              <a:custGeom>
                <a:avLst/>
                <a:gdLst/>
                <a:ahLst/>
                <a:rect l="l" t="t" r="r" b="b"/>
                <a:pathLst>
                  <a:path w="674" h="404">
                    <a:moveTo>
                      <a:pt x="674" y="370"/>
                    </a:moveTo>
                    <a:lnTo>
                      <a:pt x="648" y="313"/>
                    </a:lnTo>
                    <a:lnTo>
                      <a:pt x="617" y="257"/>
                    </a:lnTo>
                    <a:lnTo>
                      <a:pt x="583" y="198"/>
                    </a:lnTo>
                    <a:lnTo>
                      <a:pt x="544" y="141"/>
                    </a:lnTo>
                    <a:lnTo>
                      <a:pt x="521" y="116"/>
                    </a:lnTo>
                    <a:lnTo>
                      <a:pt x="499" y="90"/>
                    </a:lnTo>
                    <a:lnTo>
                      <a:pt x="473" y="68"/>
                    </a:lnTo>
                    <a:lnTo>
                      <a:pt x="448" y="48"/>
                    </a:lnTo>
                    <a:lnTo>
                      <a:pt x="423" y="31"/>
                    </a:lnTo>
                    <a:lnTo>
                      <a:pt x="392" y="17"/>
                    </a:lnTo>
                    <a:lnTo>
                      <a:pt x="363" y="9"/>
                    </a:lnTo>
                    <a:lnTo>
                      <a:pt x="332" y="3"/>
                    </a:lnTo>
                    <a:lnTo>
                      <a:pt x="299" y="0"/>
                    </a:lnTo>
                    <a:lnTo>
                      <a:pt x="268" y="0"/>
                    </a:lnTo>
                    <a:lnTo>
                      <a:pt x="239" y="3"/>
                    </a:lnTo>
                    <a:lnTo>
                      <a:pt x="214" y="9"/>
                    </a:lnTo>
                    <a:lnTo>
                      <a:pt x="189" y="14"/>
                    </a:lnTo>
                    <a:lnTo>
                      <a:pt x="163" y="23"/>
                    </a:lnTo>
                    <a:lnTo>
                      <a:pt x="143" y="34"/>
                    </a:lnTo>
                    <a:lnTo>
                      <a:pt x="121" y="48"/>
                    </a:lnTo>
                    <a:lnTo>
                      <a:pt x="104" y="62"/>
                    </a:lnTo>
                    <a:lnTo>
                      <a:pt x="84" y="79"/>
                    </a:lnTo>
                    <a:lnTo>
                      <a:pt x="70" y="99"/>
                    </a:lnTo>
                    <a:lnTo>
                      <a:pt x="53" y="121"/>
                    </a:lnTo>
                    <a:lnTo>
                      <a:pt x="39" y="144"/>
                    </a:lnTo>
                    <a:lnTo>
                      <a:pt x="25" y="169"/>
                    </a:lnTo>
                    <a:lnTo>
                      <a:pt x="11" y="198"/>
                    </a:lnTo>
                    <a:lnTo>
                      <a:pt x="0" y="226"/>
                    </a:lnTo>
                    <a:lnTo>
                      <a:pt x="33" y="178"/>
                    </a:lnTo>
                    <a:lnTo>
                      <a:pt x="70" y="136"/>
                    </a:lnTo>
                    <a:lnTo>
                      <a:pt x="107" y="102"/>
                    </a:lnTo>
                    <a:lnTo>
                      <a:pt x="141" y="74"/>
                    </a:lnTo>
                    <a:lnTo>
                      <a:pt x="160" y="62"/>
                    </a:lnTo>
                    <a:lnTo>
                      <a:pt x="177" y="54"/>
                    </a:lnTo>
                    <a:lnTo>
                      <a:pt x="197" y="45"/>
                    </a:lnTo>
                    <a:lnTo>
                      <a:pt x="214" y="40"/>
                    </a:lnTo>
                    <a:lnTo>
                      <a:pt x="231" y="37"/>
                    </a:lnTo>
                    <a:lnTo>
                      <a:pt x="251" y="37"/>
                    </a:lnTo>
                    <a:lnTo>
                      <a:pt x="268" y="37"/>
                    </a:lnTo>
                    <a:lnTo>
                      <a:pt x="284" y="40"/>
                    </a:lnTo>
                    <a:lnTo>
                      <a:pt x="304" y="45"/>
                    </a:lnTo>
                    <a:lnTo>
                      <a:pt x="321" y="51"/>
                    </a:lnTo>
                    <a:lnTo>
                      <a:pt x="338" y="62"/>
                    </a:lnTo>
                    <a:lnTo>
                      <a:pt x="355" y="74"/>
                    </a:lnTo>
                    <a:lnTo>
                      <a:pt x="372" y="88"/>
                    </a:lnTo>
                    <a:lnTo>
                      <a:pt x="389" y="105"/>
                    </a:lnTo>
                    <a:lnTo>
                      <a:pt x="406" y="121"/>
                    </a:lnTo>
                    <a:lnTo>
                      <a:pt x="423" y="144"/>
                    </a:lnTo>
                    <a:lnTo>
                      <a:pt x="440" y="167"/>
                    </a:lnTo>
                    <a:lnTo>
                      <a:pt x="457" y="192"/>
                    </a:lnTo>
                    <a:lnTo>
                      <a:pt x="471" y="220"/>
                    </a:lnTo>
                    <a:lnTo>
                      <a:pt x="488" y="251"/>
                    </a:lnTo>
                    <a:lnTo>
                      <a:pt x="519" y="322"/>
                    </a:lnTo>
                    <a:lnTo>
                      <a:pt x="547" y="404"/>
                    </a:lnTo>
                    <a:lnTo>
                      <a:pt x="552" y="392"/>
                    </a:lnTo>
                    <a:lnTo>
                      <a:pt x="558" y="384"/>
                    </a:lnTo>
                    <a:lnTo>
                      <a:pt x="564" y="378"/>
                    </a:lnTo>
                    <a:lnTo>
                      <a:pt x="572" y="373"/>
                    </a:lnTo>
                    <a:lnTo>
                      <a:pt x="586" y="370"/>
                    </a:lnTo>
                    <a:lnTo>
                      <a:pt x="603" y="370"/>
                    </a:lnTo>
                    <a:lnTo>
                      <a:pt x="623" y="373"/>
                    </a:lnTo>
                    <a:lnTo>
                      <a:pt x="640" y="373"/>
                    </a:lnTo>
                    <a:lnTo>
                      <a:pt x="657" y="373"/>
                    </a:lnTo>
                    <a:lnTo>
                      <a:pt x="674" y="37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CustomShape 309"/>
              <p:cNvSpPr/>
              <p:nvPr/>
            </p:nvSpPr>
            <p:spPr>
              <a:xfrm>
                <a:off x="1206360" y="1643760"/>
                <a:ext cx="52200" cy="423720"/>
              </a:xfrm>
              <a:custGeom>
                <a:avLst/>
                <a:gdLst/>
                <a:ahLst/>
                <a:rect l="l" t="t" r="r" b="b"/>
                <a:pathLst>
                  <a:path w="113" h="877">
                    <a:moveTo>
                      <a:pt x="0" y="0"/>
                    </a:moveTo>
                    <a:lnTo>
                      <a:pt x="0" y="90"/>
                    </a:lnTo>
                    <a:lnTo>
                      <a:pt x="0" y="175"/>
                    </a:lnTo>
                    <a:lnTo>
                      <a:pt x="0" y="254"/>
                    </a:lnTo>
                    <a:lnTo>
                      <a:pt x="6" y="333"/>
                    </a:lnTo>
                    <a:lnTo>
                      <a:pt x="14" y="412"/>
                    </a:lnTo>
                    <a:lnTo>
                      <a:pt x="28" y="493"/>
                    </a:lnTo>
                    <a:lnTo>
                      <a:pt x="37" y="533"/>
                    </a:lnTo>
                    <a:lnTo>
                      <a:pt x="48" y="575"/>
                    </a:lnTo>
                    <a:lnTo>
                      <a:pt x="59" y="620"/>
                    </a:lnTo>
                    <a:lnTo>
                      <a:pt x="73" y="665"/>
                    </a:lnTo>
                    <a:lnTo>
                      <a:pt x="79" y="691"/>
                    </a:lnTo>
                    <a:lnTo>
                      <a:pt x="85" y="716"/>
                    </a:lnTo>
                    <a:lnTo>
                      <a:pt x="87" y="744"/>
                    </a:lnTo>
                    <a:lnTo>
                      <a:pt x="93" y="770"/>
                    </a:lnTo>
                    <a:lnTo>
                      <a:pt x="99" y="798"/>
                    </a:lnTo>
                    <a:lnTo>
                      <a:pt x="102" y="823"/>
                    </a:lnTo>
                    <a:lnTo>
                      <a:pt x="107" y="849"/>
                    </a:lnTo>
                    <a:lnTo>
                      <a:pt x="113" y="877"/>
                    </a:lnTo>
                    <a:lnTo>
                      <a:pt x="110" y="818"/>
                    </a:lnTo>
                    <a:lnTo>
                      <a:pt x="107" y="759"/>
                    </a:lnTo>
                    <a:lnTo>
                      <a:pt x="107" y="699"/>
                    </a:lnTo>
                    <a:lnTo>
                      <a:pt x="107" y="640"/>
                    </a:lnTo>
                    <a:lnTo>
                      <a:pt x="107" y="584"/>
                    </a:lnTo>
                    <a:lnTo>
                      <a:pt x="107" y="524"/>
                    </a:lnTo>
                    <a:lnTo>
                      <a:pt x="110" y="465"/>
                    </a:lnTo>
                    <a:lnTo>
                      <a:pt x="113" y="406"/>
                    </a:lnTo>
                    <a:lnTo>
                      <a:pt x="107" y="389"/>
                    </a:lnTo>
                    <a:lnTo>
                      <a:pt x="102" y="372"/>
                    </a:lnTo>
                    <a:lnTo>
                      <a:pt x="96" y="352"/>
                    </a:lnTo>
                    <a:lnTo>
                      <a:pt x="90" y="335"/>
                    </a:lnTo>
                    <a:lnTo>
                      <a:pt x="85" y="318"/>
                    </a:lnTo>
                    <a:lnTo>
                      <a:pt x="82" y="302"/>
                    </a:lnTo>
                    <a:lnTo>
                      <a:pt x="76" y="285"/>
                    </a:lnTo>
                    <a:lnTo>
                      <a:pt x="71" y="265"/>
                    </a:lnTo>
                    <a:lnTo>
                      <a:pt x="71" y="279"/>
                    </a:lnTo>
                    <a:lnTo>
                      <a:pt x="68" y="310"/>
                    </a:lnTo>
                    <a:lnTo>
                      <a:pt x="68" y="355"/>
                    </a:lnTo>
                    <a:lnTo>
                      <a:pt x="65" y="406"/>
                    </a:lnTo>
                    <a:lnTo>
                      <a:pt x="62" y="454"/>
                    </a:lnTo>
                    <a:lnTo>
                      <a:pt x="62" y="499"/>
                    </a:lnTo>
                    <a:lnTo>
                      <a:pt x="59" y="527"/>
                    </a:lnTo>
                    <a:lnTo>
                      <a:pt x="59" y="536"/>
                    </a:lnTo>
                    <a:lnTo>
                      <a:pt x="59" y="522"/>
                    </a:lnTo>
                    <a:lnTo>
                      <a:pt x="54" y="493"/>
                    </a:lnTo>
                    <a:lnTo>
                      <a:pt x="48" y="451"/>
                    </a:lnTo>
                    <a:lnTo>
                      <a:pt x="39" y="403"/>
                    </a:lnTo>
                    <a:lnTo>
                      <a:pt x="34" y="349"/>
                    </a:lnTo>
                    <a:lnTo>
                      <a:pt x="25" y="302"/>
                    </a:lnTo>
                    <a:lnTo>
                      <a:pt x="23" y="259"/>
                    </a:lnTo>
                    <a:lnTo>
                      <a:pt x="20" y="231"/>
                    </a:lnTo>
                    <a:lnTo>
                      <a:pt x="20" y="203"/>
                    </a:lnTo>
                    <a:lnTo>
                      <a:pt x="17" y="169"/>
                    </a:lnTo>
                    <a:lnTo>
                      <a:pt x="14" y="129"/>
                    </a:lnTo>
                    <a:lnTo>
                      <a:pt x="11" y="93"/>
                    </a:lnTo>
                    <a:lnTo>
                      <a:pt x="6" y="56"/>
                    </a:lnTo>
                    <a:lnTo>
                      <a:pt x="3" y="28"/>
                    </a:lnTo>
                    <a:lnTo>
                      <a:pt x="3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310"/>
              <p:cNvSpPr/>
              <p:nvPr/>
            </p:nvSpPr>
            <p:spPr>
              <a:xfrm>
                <a:off x="1253880" y="1536480"/>
                <a:ext cx="110520" cy="280440"/>
              </a:xfrm>
              <a:custGeom>
                <a:avLst/>
                <a:gdLst/>
                <a:ahLst/>
                <a:rect l="l" t="t" r="r" b="b"/>
                <a:pathLst>
                  <a:path w="237" h="581">
                    <a:moveTo>
                      <a:pt x="0" y="318"/>
                    </a:moveTo>
                    <a:lnTo>
                      <a:pt x="5" y="279"/>
                    </a:lnTo>
                    <a:lnTo>
                      <a:pt x="14" y="231"/>
                    </a:lnTo>
                    <a:lnTo>
                      <a:pt x="25" y="180"/>
                    </a:lnTo>
                    <a:lnTo>
                      <a:pt x="42" y="127"/>
                    </a:lnTo>
                    <a:lnTo>
                      <a:pt x="50" y="101"/>
                    </a:lnTo>
                    <a:lnTo>
                      <a:pt x="62" y="76"/>
                    </a:lnTo>
                    <a:lnTo>
                      <a:pt x="76" y="56"/>
                    </a:lnTo>
                    <a:lnTo>
                      <a:pt x="90" y="36"/>
                    </a:lnTo>
                    <a:lnTo>
                      <a:pt x="107" y="19"/>
                    </a:lnTo>
                    <a:lnTo>
                      <a:pt x="124" y="8"/>
                    </a:lnTo>
                    <a:lnTo>
                      <a:pt x="144" y="2"/>
                    </a:lnTo>
                    <a:lnTo>
                      <a:pt x="166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1" y="5"/>
                    </a:lnTo>
                    <a:lnTo>
                      <a:pt x="237" y="8"/>
                    </a:lnTo>
                    <a:lnTo>
                      <a:pt x="237" y="14"/>
                    </a:lnTo>
                    <a:lnTo>
                      <a:pt x="231" y="19"/>
                    </a:lnTo>
                    <a:lnTo>
                      <a:pt x="223" y="25"/>
                    </a:lnTo>
                    <a:lnTo>
                      <a:pt x="211" y="33"/>
                    </a:lnTo>
                    <a:lnTo>
                      <a:pt x="183" y="45"/>
                    </a:lnTo>
                    <a:lnTo>
                      <a:pt x="152" y="56"/>
                    </a:lnTo>
                    <a:lnTo>
                      <a:pt x="129" y="67"/>
                    </a:lnTo>
                    <a:lnTo>
                      <a:pt x="118" y="73"/>
                    </a:lnTo>
                    <a:lnTo>
                      <a:pt x="110" y="110"/>
                    </a:lnTo>
                    <a:lnTo>
                      <a:pt x="96" y="175"/>
                    </a:lnTo>
                    <a:lnTo>
                      <a:pt x="79" y="259"/>
                    </a:lnTo>
                    <a:lnTo>
                      <a:pt x="62" y="347"/>
                    </a:lnTo>
                    <a:lnTo>
                      <a:pt x="45" y="434"/>
                    </a:lnTo>
                    <a:lnTo>
                      <a:pt x="31" y="510"/>
                    </a:lnTo>
                    <a:lnTo>
                      <a:pt x="22" y="561"/>
                    </a:lnTo>
                    <a:lnTo>
                      <a:pt x="17" y="581"/>
                    </a:lnTo>
                    <a:lnTo>
                      <a:pt x="0" y="318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CustomShape 311"/>
              <p:cNvSpPr/>
              <p:nvPr/>
            </p:nvSpPr>
            <p:spPr>
              <a:xfrm>
                <a:off x="1341720" y="1548720"/>
                <a:ext cx="66240" cy="150120"/>
              </a:xfrm>
              <a:custGeom>
                <a:avLst/>
                <a:gdLst/>
                <a:ahLst/>
                <a:rect l="l" t="t" r="r" b="b"/>
                <a:pathLst>
                  <a:path w="144" h="313">
                    <a:moveTo>
                      <a:pt x="53" y="14"/>
                    </a:moveTo>
                    <a:lnTo>
                      <a:pt x="56" y="20"/>
                    </a:lnTo>
                    <a:lnTo>
                      <a:pt x="65" y="31"/>
                    </a:lnTo>
                    <a:lnTo>
                      <a:pt x="76" y="48"/>
                    </a:lnTo>
                    <a:lnTo>
                      <a:pt x="87" y="68"/>
                    </a:lnTo>
                    <a:lnTo>
                      <a:pt x="99" y="90"/>
                    </a:lnTo>
                    <a:lnTo>
                      <a:pt x="110" y="110"/>
                    </a:lnTo>
                    <a:lnTo>
                      <a:pt x="118" y="133"/>
                    </a:lnTo>
                    <a:lnTo>
                      <a:pt x="121" y="150"/>
                    </a:lnTo>
                    <a:lnTo>
                      <a:pt x="121" y="166"/>
                    </a:lnTo>
                    <a:lnTo>
                      <a:pt x="124" y="181"/>
                    </a:lnTo>
                    <a:lnTo>
                      <a:pt x="130" y="195"/>
                    </a:lnTo>
                    <a:lnTo>
                      <a:pt x="132" y="209"/>
                    </a:lnTo>
                    <a:lnTo>
                      <a:pt x="138" y="220"/>
                    </a:lnTo>
                    <a:lnTo>
                      <a:pt x="141" y="229"/>
                    </a:lnTo>
                    <a:lnTo>
                      <a:pt x="144" y="234"/>
                    </a:lnTo>
                    <a:lnTo>
                      <a:pt x="144" y="237"/>
                    </a:lnTo>
                    <a:lnTo>
                      <a:pt x="144" y="240"/>
                    </a:lnTo>
                    <a:lnTo>
                      <a:pt x="138" y="251"/>
                    </a:lnTo>
                    <a:lnTo>
                      <a:pt x="130" y="265"/>
                    </a:lnTo>
                    <a:lnTo>
                      <a:pt x="121" y="282"/>
                    </a:lnTo>
                    <a:lnTo>
                      <a:pt x="110" y="299"/>
                    </a:lnTo>
                    <a:lnTo>
                      <a:pt x="99" y="308"/>
                    </a:lnTo>
                    <a:lnTo>
                      <a:pt x="93" y="313"/>
                    </a:lnTo>
                    <a:lnTo>
                      <a:pt x="87" y="313"/>
                    </a:lnTo>
                    <a:lnTo>
                      <a:pt x="82" y="313"/>
                    </a:lnTo>
                    <a:lnTo>
                      <a:pt x="76" y="308"/>
                    </a:lnTo>
                    <a:lnTo>
                      <a:pt x="68" y="296"/>
                    </a:lnTo>
                    <a:lnTo>
                      <a:pt x="62" y="279"/>
                    </a:lnTo>
                    <a:lnTo>
                      <a:pt x="59" y="257"/>
                    </a:lnTo>
                    <a:lnTo>
                      <a:pt x="56" y="237"/>
                    </a:lnTo>
                    <a:lnTo>
                      <a:pt x="53" y="217"/>
                    </a:lnTo>
                    <a:lnTo>
                      <a:pt x="53" y="200"/>
                    </a:lnTo>
                    <a:lnTo>
                      <a:pt x="51" y="189"/>
                    </a:lnTo>
                    <a:lnTo>
                      <a:pt x="51" y="183"/>
                    </a:lnTo>
                    <a:lnTo>
                      <a:pt x="53" y="181"/>
                    </a:lnTo>
                    <a:lnTo>
                      <a:pt x="53" y="172"/>
                    </a:lnTo>
                    <a:lnTo>
                      <a:pt x="53" y="158"/>
                    </a:lnTo>
                    <a:lnTo>
                      <a:pt x="53" y="138"/>
                    </a:lnTo>
                    <a:lnTo>
                      <a:pt x="53" y="121"/>
                    </a:lnTo>
                    <a:lnTo>
                      <a:pt x="53" y="102"/>
                    </a:lnTo>
                    <a:lnTo>
                      <a:pt x="51" y="82"/>
                    </a:lnTo>
                    <a:lnTo>
                      <a:pt x="48" y="68"/>
                    </a:lnTo>
                    <a:lnTo>
                      <a:pt x="42" y="54"/>
                    </a:lnTo>
                    <a:lnTo>
                      <a:pt x="34" y="39"/>
                    </a:lnTo>
                    <a:lnTo>
                      <a:pt x="25" y="28"/>
                    </a:lnTo>
                    <a:lnTo>
                      <a:pt x="20" y="20"/>
                    </a:lnTo>
                    <a:lnTo>
                      <a:pt x="11" y="11"/>
                    </a:lnTo>
                    <a:lnTo>
                      <a:pt x="6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53" y="14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CustomShape 312"/>
              <p:cNvSpPr/>
              <p:nvPr/>
            </p:nvSpPr>
            <p:spPr>
              <a:xfrm>
                <a:off x="1342800" y="1680840"/>
                <a:ext cx="90360" cy="236520"/>
              </a:xfrm>
              <a:custGeom>
                <a:avLst/>
                <a:gdLst/>
                <a:ahLst/>
                <a:rect l="l" t="t" r="r" b="b"/>
                <a:pathLst>
                  <a:path w="194" h="491">
                    <a:moveTo>
                      <a:pt x="175" y="0"/>
                    </a:moveTo>
                    <a:lnTo>
                      <a:pt x="175" y="3"/>
                    </a:lnTo>
                    <a:lnTo>
                      <a:pt x="169" y="17"/>
                    </a:lnTo>
                    <a:lnTo>
                      <a:pt x="166" y="39"/>
                    </a:lnTo>
                    <a:lnTo>
                      <a:pt x="160" y="62"/>
                    </a:lnTo>
                    <a:lnTo>
                      <a:pt x="152" y="90"/>
                    </a:lnTo>
                    <a:lnTo>
                      <a:pt x="144" y="118"/>
                    </a:lnTo>
                    <a:lnTo>
                      <a:pt x="132" y="141"/>
                    </a:lnTo>
                    <a:lnTo>
                      <a:pt x="124" y="163"/>
                    </a:lnTo>
                    <a:lnTo>
                      <a:pt x="104" y="192"/>
                    </a:lnTo>
                    <a:lnTo>
                      <a:pt x="81" y="228"/>
                    </a:lnTo>
                    <a:lnTo>
                      <a:pt x="56" y="271"/>
                    </a:lnTo>
                    <a:lnTo>
                      <a:pt x="31" y="319"/>
                    </a:lnTo>
                    <a:lnTo>
                      <a:pt x="19" y="344"/>
                    </a:lnTo>
                    <a:lnTo>
                      <a:pt x="11" y="367"/>
                    </a:lnTo>
                    <a:lnTo>
                      <a:pt x="5" y="389"/>
                    </a:lnTo>
                    <a:lnTo>
                      <a:pt x="3" y="412"/>
                    </a:lnTo>
                    <a:lnTo>
                      <a:pt x="0" y="434"/>
                    </a:lnTo>
                    <a:lnTo>
                      <a:pt x="3" y="454"/>
                    </a:lnTo>
                    <a:lnTo>
                      <a:pt x="8" y="474"/>
                    </a:lnTo>
                    <a:lnTo>
                      <a:pt x="19" y="488"/>
                    </a:lnTo>
                    <a:lnTo>
                      <a:pt x="22" y="491"/>
                    </a:lnTo>
                    <a:lnTo>
                      <a:pt x="25" y="491"/>
                    </a:lnTo>
                    <a:lnTo>
                      <a:pt x="31" y="491"/>
                    </a:lnTo>
                    <a:lnTo>
                      <a:pt x="36" y="488"/>
                    </a:lnTo>
                    <a:lnTo>
                      <a:pt x="45" y="479"/>
                    </a:lnTo>
                    <a:lnTo>
                      <a:pt x="56" y="465"/>
                    </a:lnTo>
                    <a:lnTo>
                      <a:pt x="70" y="454"/>
                    </a:lnTo>
                    <a:lnTo>
                      <a:pt x="81" y="443"/>
                    </a:lnTo>
                    <a:lnTo>
                      <a:pt x="93" y="434"/>
                    </a:lnTo>
                    <a:lnTo>
                      <a:pt x="104" y="431"/>
                    </a:lnTo>
                    <a:lnTo>
                      <a:pt x="115" y="431"/>
                    </a:lnTo>
                    <a:lnTo>
                      <a:pt x="127" y="437"/>
                    </a:lnTo>
                    <a:lnTo>
                      <a:pt x="144" y="443"/>
                    </a:lnTo>
                    <a:lnTo>
                      <a:pt x="158" y="451"/>
                    </a:lnTo>
                    <a:lnTo>
                      <a:pt x="172" y="457"/>
                    </a:lnTo>
                    <a:lnTo>
                      <a:pt x="183" y="463"/>
                    </a:lnTo>
                    <a:lnTo>
                      <a:pt x="191" y="468"/>
                    </a:lnTo>
                    <a:lnTo>
                      <a:pt x="194" y="468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CustomShape 313"/>
              <p:cNvSpPr/>
              <p:nvPr/>
            </p:nvSpPr>
            <p:spPr>
              <a:xfrm>
                <a:off x="1257120" y="2047680"/>
                <a:ext cx="224280" cy="540000"/>
              </a:xfrm>
              <a:custGeom>
                <a:avLst/>
                <a:gdLst/>
                <a:ahLst/>
                <a:rect l="l" t="t" r="r" b="b"/>
                <a:pathLst>
                  <a:path w="477" h="1117">
                    <a:moveTo>
                      <a:pt x="0" y="0"/>
                    </a:moveTo>
                    <a:lnTo>
                      <a:pt x="0" y="34"/>
                    </a:lnTo>
                    <a:lnTo>
                      <a:pt x="3" y="68"/>
                    </a:lnTo>
                    <a:lnTo>
                      <a:pt x="9" y="99"/>
                    </a:lnTo>
                    <a:lnTo>
                      <a:pt x="17" y="130"/>
                    </a:lnTo>
                    <a:lnTo>
                      <a:pt x="37" y="192"/>
                    </a:lnTo>
                    <a:lnTo>
                      <a:pt x="62" y="251"/>
                    </a:lnTo>
                    <a:lnTo>
                      <a:pt x="90" y="310"/>
                    </a:lnTo>
                    <a:lnTo>
                      <a:pt x="119" y="367"/>
                    </a:lnTo>
                    <a:lnTo>
                      <a:pt x="150" y="426"/>
                    </a:lnTo>
                    <a:lnTo>
                      <a:pt x="178" y="485"/>
                    </a:lnTo>
                    <a:lnTo>
                      <a:pt x="198" y="533"/>
                    </a:lnTo>
                    <a:lnTo>
                      <a:pt x="217" y="590"/>
                    </a:lnTo>
                    <a:lnTo>
                      <a:pt x="240" y="654"/>
                    </a:lnTo>
                    <a:lnTo>
                      <a:pt x="262" y="722"/>
                    </a:lnTo>
                    <a:lnTo>
                      <a:pt x="282" y="787"/>
                    </a:lnTo>
                    <a:lnTo>
                      <a:pt x="302" y="843"/>
                    </a:lnTo>
                    <a:lnTo>
                      <a:pt x="322" y="891"/>
                    </a:lnTo>
                    <a:lnTo>
                      <a:pt x="336" y="922"/>
                    </a:lnTo>
                    <a:lnTo>
                      <a:pt x="353" y="951"/>
                    </a:lnTo>
                    <a:lnTo>
                      <a:pt x="372" y="982"/>
                    </a:lnTo>
                    <a:lnTo>
                      <a:pt x="395" y="1013"/>
                    </a:lnTo>
                    <a:lnTo>
                      <a:pt x="418" y="1044"/>
                    </a:lnTo>
                    <a:lnTo>
                      <a:pt x="440" y="1072"/>
                    </a:lnTo>
                    <a:lnTo>
                      <a:pt x="460" y="1095"/>
                    </a:lnTo>
                    <a:lnTo>
                      <a:pt x="471" y="1111"/>
                    </a:lnTo>
                    <a:lnTo>
                      <a:pt x="477" y="1117"/>
                    </a:lnTo>
                    <a:lnTo>
                      <a:pt x="449" y="1061"/>
                    </a:lnTo>
                    <a:lnTo>
                      <a:pt x="415" y="999"/>
                    </a:lnTo>
                    <a:lnTo>
                      <a:pt x="384" y="931"/>
                    </a:lnTo>
                    <a:lnTo>
                      <a:pt x="353" y="858"/>
                    </a:lnTo>
                    <a:lnTo>
                      <a:pt x="322" y="787"/>
                    </a:lnTo>
                    <a:lnTo>
                      <a:pt x="299" y="717"/>
                    </a:lnTo>
                    <a:lnTo>
                      <a:pt x="291" y="683"/>
                    </a:lnTo>
                    <a:lnTo>
                      <a:pt x="285" y="649"/>
                    </a:lnTo>
                    <a:lnTo>
                      <a:pt x="279" y="618"/>
                    </a:lnTo>
                    <a:lnTo>
                      <a:pt x="279" y="587"/>
                    </a:lnTo>
                    <a:lnTo>
                      <a:pt x="282" y="573"/>
                    </a:lnTo>
                    <a:lnTo>
                      <a:pt x="285" y="559"/>
                    </a:lnTo>
                    <a:lnTo>
                      <a:pt x="294" y="547"/>
                    </a:lnTo>
                    <a:lnTo>
                      <a:pt x="302" y="536"/>
                    </a:lnTo>
                    <a:lnTo>
                      <a:pt x="308" y="525"/>
                    </a:lnTo>
                    <a:lnTo>
                      <a:pt x="313" y="513"/>
                    </a:lnTo>
                    <a:lnTo>
                      <a:pt x="316" y="499"/>
                    </a:lnTo>
                    <a:lnTo>
                      <a:pt x="316" y="482"/>
                    </a:lnTo>
                    <a:lnTo>
                      <a:pt x="313" y="474"/>
                    </a:lnTo>
                    <a:lnTo>
                      <a:pt x="308" y="463"/>
                    </a:lnTo>
                    <a:lnTo>
                      <a:pt x="299" y="454"/>
                    </a:lnTo>
                    <a:lnTo>
                      <a:pt x="288" y="443"/>
                    </a:lnTo>
                    <a:lnTo>
                      <a:pt x="265" y="420"/>
                    </a:lnTo>
                    <a:lnTo>
                      <a:pt x="237" y="395"/>
                    </a:lnTo>
                    <a:lnTo>
                      <a:pt x="209" y="372"/>
                    </a:lnTo>
                    <a:lnTo>
                      <a:pt x="181" y="350"/>
                    </a:lnTo>
                    <a:lnTo>
                      <a:pt x="161" y="327"/>
                    </a:lnTo>
                    <a:lnTo>
                      <a:pt x="144" y="307"/>
                    </a:lnTo>
                    <a:lnTo>
                      <a:pt x="130" y="282"/>
                    </a:lnTo>
                    <a:lnTo>
                      <a:pt x="110" y="240"/>
                    </a:lnTo>
                    <a:lnTo>
                      <a:pt x="85" y="189"/>
                    </a:lnTo>
                    <a:lnTo>
                      <a:pt x="62" y="135"/>
                    </a:lnTo>
                    <a:lnTo>
                      <a:pt x="37" y="85"/>
                    </a:lnTo>
                    <a:lnTo>
                      <a:pt x="17" y="42"/>
                    </a:lnTo>
                    <a:lnTo>
                      <a:pt x="6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CustomShape 314"/>
              <p:cNvSpPr/>
              <p:nvPr/>
            </p:nvSpPr>
            <p:spPr>
              <a:xfrm>
                <a:off x="1488960" y="2396880"/>
                <a:ext cx="184320" cy="226800"/>
              </a:xfrm>
              <a:custGeom>
                <a:avLst/>
                <a:gdLst/>
                <a:ahLst/>
                <a:rect l="l" t="t" r="r" b="b"/>
                <a:pathLst>
                  <a:path w="392" h="471">
                    <a:moveTo>
                      <a:pt x="0" y="409"/>
                    </a:moveTo>
                    <a:lnTo>
                      <a:pt x="42" y="432"/>
                    </a:lnTo>
                    <a:lnTo>
                      <a:pt x="82" y="452"/>
                    </a:lnTo>
                    <a:lnTo>
                      <a:pt x="102" y="460"/>
                    </a:lnTo>
                    <a:lnTo>
                      <a:pt x="121" y="466"/>
                    </a:lnTo>
                    <a:lnTo>
                      <a:pt x="138" y="469"/>
                    </a:lnTo>
                    <a:lnTo>
                      <a:pt x="155" y="471"/>
                    </a:lnTo>
                    <a:lnTo>
                      <a:pt x="172" y="471"/>
                    </a:lnTo>
                    <a:lnTo>
                      <a:pt x="189" y="469"/>
                    </a:lnTo>
                    <a:lnTo>
                      <a:pt x="206" y="460"/>
                    </a:lnTo>
                    <a:lnTo>
                      <a:pt x="220" y="452"/>
                    </a:lnTo>
                    <a:lnTo>
                      <a:pt x="237" y="438"/>
                    </a:lnTo>
                    <a:lnTo>
                      <a:pt x="251" y="418"/>
                    </a:lnTo>
                    <a:lnTo>
                      <a:pt x="265" y="395"/>
                    </a:lnTo>
                    <a:lnTo>
                      <a:pt x="279" y="367"/>
                    </a:lnTo>
                    <a:lnTo>
                      <a:pt x="296" y="322"/>
                    </a:lnTo>
                    <a:lnTo>
                      <a:pt x="316" y="266"/>
                    </a:lnTo>
                    <a:lnTo>
                      <a:pt x="336" y="206"/>
                    </a:lnTo>
                    <a:lnTo>
                      <a:pt x="353" y="144"/>
                    </a:lnTo>
                    <a:lnTo>
                      <a:pt x="370" y="91"/>
                    </a:lnTo>
                    <a:lnTo>
                      <a:pt x="381" y="43"/>
                    </a:lnTo>
                    <a:lnTo>
                      <a:pt x="389" y="12"/>
                    </a:lnTo>
                    <a:lnTo>
                      <a:pt x="392" y="0"/>
                    </a:lnTo>
                    <a:lnTo>
                      <a:pt x="384" y="6"/>
                    </a:lnTo>
                    <a:lnTo>
                      <a:pt x="378" y="12"/>
                    </a:lnTo>
                    <a:lnTo>
                      <a:pt x="372" y="17"/>
                    </a:lnTo>
                    <a:lnTo>
                      <a:pt x="367" y="23"/>
                    </a:lnTo>
                    <a:lnTo>
                      <a:pt x="358" y="29"/>
                    </a:lnTo>
                    <a:lnTo>
                      <a:pt x="353" y="37"/>
                    </a:lnTo>
                    <a:lnTo>
                      <a:pt x="347" y="43"/>
                    </a:lnTo>
                    <a:lnTo>
                      <a:pt x="341" y="48"/>
                    </a:lnTo>
                    <a:lnTo>
                      <a:pt x="336" y="62"/>
                    </a:lnTo>
                    <a:lnTo>
                      <a:pt x="327" y="96"/>
                    </a:lnTo>
                    <a:lnTo>
                      <a:pt x="313" y="150"/>
                    </a:lnTo>
                    <a:lnTo>
                      <a:pt x="293" y="209"/>
                    </a:lnTo>
                    <a:lnTo>
                      <a:pt x="277" y="268"/>
                    </a:lnTo>
                    <a:lnTo>
                      <a:pt x="257" y="325"/>
                    </a:lnTo>
                    <a:lnTo>
                      <a:pt x="240" y="367"/>
                    </a:lnTo>
                    <a:lnTo>
                      <a:pt x="226" y="390"/>
                    </a:lnTo>
                    <a:lnTo>
                      <a:pt x="217" y="401"/>
                    </a:lnTo>
                    <a:lnTo>
                      <a:pt x="206" y="407"/>
                    </a:lnTo>
                    <a:lnTo>
                      <a:pt x="192" y="415"/>
                    </a:lnTo>
                    <a:lnTo>
                      <a:pt x="178" y="418"/>
                    </a:lnTo>
                    <a:lnTo>
                      <a:pt x="150" y="426"/>
                    </a:lnTo>
                    <a:lnTo>
                      <a:pt x="119" y="429"/>
                    </a:lnTo>
                    <a:lnTo>
                      <a:pt x="88" y="429"/>
                    </a:lnTo>
                    <a:lnTo>
                      <a:pt x="57" y="424"/>
                    </a:lnTo>
                    <a:lnTo>
                      <a:pt x="25" y="418"/>
                    </a:lnTo>
                    <a:lnTo>
                      <a:pt x="0" y="409"/>
                    </a:lnTo>
                    <a:close/>
                  </a:path>
                </a:pathLst>
              </a:custGeom>
              <a:solidFill>
                <a:srgbClr val="8466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" name="CustomShape 315"/>
              <p:cNvSpPr/>
              <p:nvPr/>
            </p:nvSpPr>
            <p:spPr>
              <a:xfrm>
                <a:off x="1557000" y="2139480"/>
                <a:ext cx="96120" cy="281880"/>
              </a:xfrm>
              <a:custGeom>
                <a:avLst/>
                <a:gdLst/>
                <a:ahLst/>
                <a:rect l="l" t="t" r="r" b="b"/>
                <a:pathLst>
                  <a:path w="206" h="584">
                    <a:moveTo>
                      <a:pt x="20" y="31"/>
                    </a:moveTo>
                    <a:lnTo>
                      <a:pt x="17" y="45"/>
                    </a:lnTo>
                    <a:lnTo>
                      <a:pt x="17" y="85"/>
                    </a:lnTo>
                    <a:lnTo>
                      <a:pt x="11" y="141"/>
                    </a:lnTo>
                    <a:lnTo>
                      <a:pt x="8" y="206"/>
                    </a:lnTo>
                    <a:lnTo>
                      <a:pt x="6" y="276"/>
                    </a:lnTo>
                    <a:lnTo>
                      <a:pt x="3" y="338"/>
                    </a:lnTo>
                    <a:lnTo>
                      <a:pt x="0" y="389"/>
                    </a:lnTo>
                    <a:lnTo>
                      <a:pt x="0" y="417"/>
                    </a:lnTo>
                    <a:lnTo>
                      <a:pt x="0" y="437"/>
                    </a:lnTo>
                    <a:lnTo>
                      <a:pt x="6" y="454"/>
                    </a:lnTo>
                    <a:lnTo>
                      <a:pt x="11" y="474"/>
                    </a:lnTo>
                    <a:lnTo>
                      <a:pt x="17" y="491"/>
                    </a:lnTo>
                    <a:lnTo>
                      <a:pt x="25" y="508"/>
                    </a:lnTo>
                    <a:lnTo>
                      <a:pt x="37" y="522"/>
                    </a:lnTo>
                    <a:lnTo>
                      <a:pt x="48" y="536"/>
                    </a:lnTo>
                    <a:lnTo>
                      <a:pt x="56" y="547"/>
                    </a:lnTo>
                    <a:lnTo>
                      <a:pt x="70" y="556"/>
                    </a:lnTo>
                    <a:lnTo>
                      <a:pt x="90" y="564"/>
                    </a:lnTo>
                    <a:lnTo>
                      <a:pt x="110" y="570"/>
                    </a:lnTo>
                    <a:lnTo>
                      <a:pt x="133" y="575"/>
                    </a:lnTo>
                    <a:lnTo>
                      <a:pt x="152" y="578"/>
                    </a:lnTo>
                    <a:lnTo>
                      <a:pt x="169" y="581"/>
                    </a:lnTo>
                    <a:lnTo>
                      <a:pt x="180" y="584"/>
                    </a:lnTo>
                    <a:lnTo>
                      <a:pt x="183" y="584"/>
                    </a:lnTo>
                    <a:lnTo>
                      <a:pt x="186" y="581"/>
                    </a:lnTo>
                    <a:lnTo>
                      <a:pt x="189" y="578"/>
                    </a:lnTo>
                    <a:lnTo>
                      <a:pt x="192" y="575"/>
                    </a:lnTo>
                    <a:lnTo>
                      <a:pt x="195" y="573"/>
                    </a:lnTo>
                    <a:lnTo>
                      <a:pt x="197" y="570"/>
                    </a:lnTo>
                    <a:lnTo>
                      <a:pt x="200" y="567"/>
                    </a:lnTo>
                    <a:lnTo>
                      <a:pt x="203" y="567"/>
                    </a:lnTo>
                    <a:lnTo>
                      <a:pt x="206" y="564"/>
                    </a:lnTo>
                    <a:lnTo>
                      <a:pt x="172" y="561"/>
                    </a:lnTo>
                    <a:lnTo>
                      <a:pt x="141" y="556"/>
                    </a:lnTo>
                    <a:lnTo>
                      <a:pt x="113" y="547"/>
                    </a:lnTo>
                    <a:lnTo>
                      <a:pt x="87" y="536"/>
                    </a:lnTo>
                    <a:lnTo>
                      <a:pt x="76" y="528"/>
                    </a:lnTo>
                    <a:lnTo>
                      <a:pt x="68" y="519"/>
                    </a:lnTo>
                    <a:lnTo>
                      <a:pt x="56" y="511"/>
                    </a:lnTo>
                    <a:lnTo>
                      <a:pt x="51" y="496"/>
                    </a:lnTo>
                    <a:lnTo>
                      <a:pt x="42" y="485"/>
                    </a:lnTo>
                    <a:lnTo>
                      <a:pt x="37" y="471"/>
                    </a:lnTo>
                    <a:lnTo>
                      <a:pt x="31" y="454"/>
                    </a:lnTo>
                    <a:lnTo>
                      <a:pt x="28" y="437"/>
                    </a:lnTo>
                    <a:lnTo>
                      <a:pt x="28" y="406"/>
                    </a:lnTo>
                    <a:lnTo>
                      <a:pt x="28" y="350"/>
                    </a:lnTo>
                    <a:lnTo>
                      <a:pt x="28" y="279"/>
                    </a:lnTo>
                    <a:lnTo>
                      <a:pt x="28" y="200"/>
                    </a:lnTo>
                    <a:lnTo>
                      <a:pt x="31" y="127"/>
                    </a:lnTo>
                    <a:lnTo>
                      <a:pt x="34" y="62"/>
                    </a:lnTo>
                    <a:lnTo>
                      <a:pt x="34" y="17"/>
                    </a:lnTo>
                    <a:lnTo>
                      <a:pt x="34" y="0"/>
                    </a:lnTo>
                    <a:lnTo>
                      <a:pt x="34" y="3"/>
                    </a:lnTo>
                    <a:lnTo>
                      <a:pt x="31" y="8"/>
                    </a:lnTo>
                    <a:lnTo>
                      <a:pt x="28" y="11"/>
                    </a:lnTo>
                    <a:lnTo>
                      <a:pt x="25" y="17"/>
                    </a:lnTo>
                    <a:lnTo>
                      <a:pt x="25" y="20"/>
                    </a:lnTo>
                    <a:lnTo>
                      <a:pt x="23" y="23"/>
                    </a:lnTo>
                    <a:lnTo>
                      <a:pt x="20" y="28"/>
                    </a:lnTo>
                    <a:lnTo>
                      <a:pt x="20" y="31"/>
                    </a:lnTo>
                    <a:close/>
                  </a:path>
                </a:pathLst>
              </a:custGeom>
              <a:solidFill>
                <a:srgbClr val="a6998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" name="CustomShape 316"/>
              <p:cNvSpPr/>
              <p:nvPr/>
            </p:nvSpPr>
            <p:spPr>
              <a:xfrm>
                <a:off x="1235520" y="1522440"/>
                <a:ext cx="214920" cy="461880"/>
              </a:xfrm>
              <a:custGeom>
                <a:avLst/>
                <a:gdLst/>
                <a:ahLst/>
                <a:rect l="l" t="t" r="r" b="b"/>
                <a:pathLst>
                  <a:path w="457" h="954">
                    <a:moveTo>
                      <a:pt x="401" y="954"/>
                    </a:moveTo>
                    <a:lnTo>
                      <a:pt x="401" y="951"/>
                    </a:lnTo>
                    <a:lnTo>
                      <a:pt x="403" y="943"/>
                    </a:lnTo>
                    <a:lnTo>
                      <a:pt x="403" y="929"/>
                    </a:lnTo>
                    <a:lnTo>
                      <a:pt x="409" y="914"/>
                    </a:lnTo>
                    <a:lnTo>
                      <a:pt x="412" y="895"/>
                    </a:lnTo>
                    <a:lnTo>
                      <a:pt x="420" y="872"/>
                    </a:lnTo>
                    <a:lnTo>
                      <a:pt x="426" y="847"/>
                    </a:lnTo>
                    <a:lnTo>
                      <a:pt x="437" y="821"/>
                    </a:lnTo>
                    <a:lnTo>
                      <a:pt x="446" y="793"/>
                    </a:lnTo>
                    <a:lnTo>
                      <a:pt x="451" y="762"/>
                    </a:lnTo>
                    <a:lnTo>
                      <a:pt x="454" y="725"/>
                    </a:lnTo>
                    <a:lnTo>
                      <a:pt x="457" y="686"/>
                    </a:lnTo>
                    <a:lnTo>
                      <a:pt x="454" y="644"/>
                    </a:lnTo>
                    <a:lnTo>
                      <a:pt x="451" y="598"/>
                    </a:lnTo>
                    <a:lnTo>
                      <a:pt x="446" y="556"/>
                    </a:lnTo>
                    <a:lnTo>
                      <a:pt x="440" y="511"/>
                    </a:lnTo>
                    <a:lnTo>
                      <a:pt x="432" y="457"/>
                    </a:lnTo>
                    <a:lnTo>
                      <a:pt x="420" y="387"/>
                    </a:lnTo>
                    <a:lnTo>
                      <a:pt x="406" y="305"/>
                    </a:lnTo>
                    <a:lnTo>
                      <a:pt x="389" y="220"/>
                    </a:lnTo>
                    <a:lnTo>
                      <a:pt x="375" y="178"/>
                    </a:lnTo>
                    <a:lnTo>
                      <a:pt x="361" y="141"/>
                    </a:lnTo>
                    <a:lnTo>
                      <a:pt x="347" y="105"/>
                    </a:lnTo>
                    <a:lnTo>
                      <a:pt x="327" y="74"/>
                    </a:lnTo>
                    <a:lnTo>
                      <a:pt x="319" y="60"/>
                    </a:lnTo>
                    <a:lnTo>
                      <a:pt x="307" y="46"/>
                    </a:lnTo>
                    <a:lnTo>
                      <a:pt x="296" y="34"/>
                    </a:lnTo>
                    <a:lnTo>
                      <a:pt x="285" y="23"/>
                    </a:lnTo>
                    <a:lnTo>
                      <a:pt x="271" y="14"/>
                    </a:lnTo>
                    <a:lnTo>
                      <a:pt x="257" y="9"/>
                    </a:lnTo>
                    <a:lnTo>
                      <a:pt x="243" y="6"/>
                    </a:lnTo>
                    <a:lnTo>
                      <a:pt x="229" y="3"/>
                    </a:lnTo>
                    <a:lnTo>
                      <a:pt x="212" y="0"/>
                    </a:lnTo>
                    <a:lnTo>
                      <a:pt x="197" y="3"/>
                    </a:lnTo>
                    <a:lnTo>
                      <a:pt x="181" y="6"/>
                    </a:lnTo>
                    <a:lnTo>
                      <a:pt x="166" y="12"/>
                    </a:lnTo>
                    <a:lnTo>
                      <a:pt x="152" y="20"/>
                    </a:lnTo>
                    <a:lnTo>
                      <a:pt x="141" y="29"/>
                    </a:lnTo>
                    <a:lnTo>
                      <a:pt x="127" y="37"/>
                    </a:lnTo>
                    <a:lnTo>
                      <a:pt x="116" y="48"/>
                    </a:lnTo>
                    <a:lnTo>
                      <a:pt x="93" y="77"/>
                    </a:lnTo>
                    <a:lnTo>
                      <a:pt x="76" y="108"/>
                    </a:lnTo>
                    <a:lnTo>
                      <a:pt x="59" y="141"/>
                    </a:lnTo>
                    <a:lnTo>
                      <a:pt x="45" y="178"/>
                    </a:lnTo>
                    <a:lnTo>
                      <a:pt x="31" y="218"/>
                    </a:lnTo>
                    <a:lnTo>
                      <a:pt x="23" y="257"/>
                    </a:lnTo>
                    <a:lnTo>
                      <a:pt x="14" y="297"/>
                    </a:lnTo>
                    <a:lnTo>
                      <a:pt x="9" y="333"/>
                    </a:lnTo>
                    <a:lnTo>
                      <a:pt x="3" y="404"/>
                    </a:lnTo>
                    <a:lnTo>
                      <a:pt x="0" y="460"/>
                    </a:lnTo>
                    <a:lnTo>
                      <a:pt x="3" y="497"/>
                    </a:lnTo>
                    <a:lnTo>
                      <a:pt x="6" y="548"/>
                    </a:lnTo>
                    <a:lnTo>
                      <a:pt x="11" y="604"/>
                    </a:lnTo>
                    <a:lnTo>
                      <a:pt x="17" y="663"/>
                    </a:lnTo>
                    <a:lnTo>
                      <a:pt x="23" y="720"/>
                    </a:lnTo>
                    <a:lnTo>
                      <a:pt x="25" y="768"/>
                    </a:lnTo>
                    <a:lnTo>
                      <a:pt x="28" y="799"/>
                    </a:lnTo>
                    <a:lnTo>
                      <a:pt x="31" y="810"/>
                    </a:lnTo>
                    <a:lnTo>
                      <a:pt x="31" y="802"/>
                    </a:lnTo>
                    <a:lnTo>
                      <a:pt x="37" y="773"/>
                    </a:lnTo>
                    <a:lnTo>
                      <a:pt x="45" y="734"/>
                    </a:lnTo>
                    <a:lnTo>
                      <a:pt x="51" y="689"/>
                    </a:lnTo>
                    <a:lnTo>
                      <a:pt x="59" y="635"/>
                    </a:lnTo>
                    <a:lnTo>
                      <a:pt x="62" y="587"/>
                    </a:lnTo>
                    <a:lnTo>
                      <a:pt x="65" y="542"/>
                    </a:lnTo>
                    <a:lnTo>
                      <a:pt x="62" y="505"/>
                    </a:lnTo>
                    <a:lnTo>
                      <a:pt x="56" y="460"/>
                    </a:lnTo>
                    <a:lnTo>
                      <a:pt x="54" y="395"/>
                    </a:lnTo>
                    <a:lnTo>
                      <a:pt x="56" y="359"/>
                    </a:lnTo>
                    <a:lnTo>
                      <a:pt x="59" y="322"/>
                    </a:lnTo>
                    <a:lnTo>
                      <a:pt x="62" y="283"/>
                    </a:lnTo>
                    <a:lnTo>
                      <a:pt x="68" y="243"/>
                    </a:lnTo>
                    <a:lnTo>
                      <a:pt x="76" y="206"/>
                    </a:lnTo>
                    <a:lnTo>
                      <a:pt x="87" y="172"/>
                    </a:lnTo>
                    <a:lnTo>
                      <a:pt x="99" y="139"/>
                    </a:lnTo>
                    <a:lnTo>
                      <a:pt x="116" y="110"/>
                    </a:lnTo>
                    <a:lnTo>
                      <a:pt x="124" y="96"/>
                    </a:lnTo>
                    <a:lnTo>
                      <a:pt x="133" y="85"/>
                    </a:lnTo>
                    <a:lnTo>
                      <a:pt x="144" y="77"/>
                    </a:lnTo>
                    <a:lnTo>
                      <a:pt x="152" y="68"/>
                    </a:lnTo>
                    <a:lnTo>
                      <a:pt x="164" y="60"/>
                    </a:lnTo>
                    <a:lnTo>
                      <a:pt x="175" y="54"/>
                    </a:lnTo>
                    <a:lnTo>
                      <a:pt x="189" y="51"/>
                    </a:lnTo>
                    <a:lnTo>
                      <a:pt x="203" y="48"/>
                    </a:lnTo>
                    <a:lnTo>
                      <a:pt x="214" y="51"/>
                    </a:lnTo>
                    <a:lnTo>
                      <a:pt x="226" y="51"/>
                    </a:lnTo>
                    <a:lnTo>
                      <a:pt x="237" y="57"/>
                    </a:lnTo>
                    <a:lnTo>
                      <a:pt x="248" y="62"/>
                    </a:lnTo>
                    <a:lnTo>
                      <a:pt x="265" y="77"/>
                    </a:lnTo>
                    <a:lnTo>
                      <a:pt x="279" y="93"/>
                    </a:lnTo>
                    <a:lnTo>
                      <a:pt x="291" y="110"/>
                    </a:lnTo>
                    <a:lnTo>
                      <a:pt x="302" y="130"/>
                    </a:lnTo>
                    <a:lnTo>
                      <a:pt x="310" y="150"/>
                    </a:lnTo>
                    <a:lnTo>
                      <a:pt x="316" y="164"/>
                    </a:lnTo>
                    <a:lnTo>
                      <a:pt x="319" y="181"/>
                    </a:lnTo>
                    <a:lnTo>
                      <a:pt x="322" y="198"/>
                    </a:lnTo>
                    <a:lnTo>
                      <a:pt x="322" y="218"/>
                    </a:lnTo>
                    <a:lnTo>
                      <a:pt x="322" y="237"/>
                    </a:lnTo>
                    <a:lnTo>
                      <a:pt x="324" y="257"/>
                    </a:lnTo>
                    <a:lnTo>
                      <a:pt x="327" y="274"/>
                    </a:lnTo>
                    <a:lnTo>
                      <a:pt x="330" y="280"/>
                    </a:lnTo>
                    <a:lnTo>
                      <a:pt x="336" y="288"/>
                    </a:lnTo>
                    <a:lnTo>
                      <a:pt x="341" y="291"/>
                    </a:lnTo>
                    <a:lnTo>
                      <a:pt x="347" y="297"/>
                    </a:lnTo>
                    <a:lnTo>
                      <a:pt x="361" y="302"/>
                    </a:lnTo>
                    <a:lnTo>
                      <a:pt x="372" y="314"/>
                    </a:lnTo>
                    <a:lnTo>
                      <a:pt x="381" y="325"/>
                    </a:lnTo>
                    <a:lnTo>
                      <a:pt x="389" y="339"/>
                    </a:lnTo>
                    <a:lnTo>
                      <a:pt x="395" y="353"/>
                    </a:lnTo>
                    <a:lnTo>
                      <a:pt x="398" y="367"/>
                    </a:lnTo>
                    <a:lnTo>
                      <a:pt x="401" y="381"/>
                    </a:lnTo>
                    <a:lnTo>
                      <a:pt x="401" y="395"/>
                    </a:lnTo>
                    <a:lnTo>
                      <a:pt x="398" y="415"/>
                    </a:lnTo>
                    <a:lnTo>
                      <a:pt x="389" y="440"/>
                    </a:lnTo>
                    <a:lnTo>
                      <a:pt x="378" y="474"/>
                    </a:lnTo>
                    <a:lnTo>
                      <a:pt x="367" y="508"/>
                    </a:lnTo>
                    <a:lnTo>
                      <a:pt x="353" y="545"/>
                    </a:lnTo>
                    <a:lnTo>
                      <a:pt x="339" y="582"/>
                    </a:lnTo>
                    <a:lnTo>
                      <a:pt x="330" y="613"/>
                    </a:lnTo>
                    <a:lnTo>
                      <a:pt x="322" y="641"/>
                    </a:lnTo>
                    <a:lnTo>
                      <a:pt x="319" y="658"/>
                    </a:lnTo>
                    <a:lnTo>
                      <a:pt x="319" y="669"/>
                    </a:lnTo>
                    <a:lnTo>
                      <a:pt x="324" y="680"/>
                    </a:lnTo>
                    <a:lnTo>
                      <a:pt x="330" y="692"/>
                    </a:lnTo>
                    <a:lnTo>
                      <a:pt x="344" y="706"/>
                    </a:lnTo>
                    <a:lnTo>
                      <a:pt x="364" y="717"/>
                    </a:lnTo>
                    <a:lnTo>
                      <a:pt x="375" y="723"/>
                    </a:lnTo>
                    <a:lnTo>
                      <a:pt x="384" y="728"/>
                    </a:lnTo>
                    <a:lnTo>
                      <a:pt x="392" y="737"/>
                    </a:lnTo>
                    <a:lnTo>
                      <a:pt x="398" y="745"/>
                    </a:lnTo>
                    <a:lnTo>
                      <a:pt x="403" y="756"/>
                    </a:lnTo>
                    <a:lnTo>
                      <a:pt x="406" y="771"/>
                    </a:lnTo>
                    <a:lnTo>
                      <a:pt x="403" y="785"/>
                    </a:lnTo>
                    <a:lnTo>
                      <a:pt x="401" y="804"/>
                    </a:lnTo>
                    <a:lnTo>
                      <a:pt x="398" y="827"/>
                    </a:lnTo>
                    <a:lnTo>
                      <a:pt x="395" y="850"/>
                    </a:lnTo>
                    <a:lnTo>
                      <a:pt x="395" y="875"/>
                    </a:lnTo>
                    <a:lnTo>
                      <a:pt x="395" y="898"/>
                    </a:lnTo>
                    <a:lnTo>
                      <a:pt x="398" y="920"/>
                    </a:lnTo>
                    <a:lnTo>
                      <a:pt x="398" y="937"/>
                    </a:lnTo>
                    <a:lnTo>
                      <a:pt x="401" y="948"/>
                    </a:lnTo>
                    <a:lnTo>
                      <a:pt x="401" y="954"/>
                    </a:lnTo>
                    <a:close/>
                  </a:path>
                </a:pathLst>
              </a:custGeom>
              <a:solidFill>
                <a:srgbClr val="663300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" name="CustomShape 317"/>
              <p:cNvSpPr/>
              <p:nvPr/>
            </p:nvSpPr>
            <p:spPr>
              <a:xfrm>
                <a:off x="1267200" y="1584360"/>
                <a:ext cx="143640" cy="635040"/>
              </a:xfrm>
              <a:custGeom>
                <a:avLst/>
                <a:gdLst/>
                <a:ahLst/>
                <a:rect l="l" t="t" r="r" b="b"/>
                <a:pathLst>
                  <a:path w="307" h="1312">
                    <a:moveTo>
                      <a:pt x="166" y="6"/>
                    </a:moveTo>
                    <a:lnTo>
                      <a:pt x="164" y="3"/>
                    </a:lnTo>
                    <a:lnTo>
                      <a:pt x="158" y="3"/>
                    </a:lnTo>
                    <a:lnTo>
                      <a:pt x="149" y="0"/>
                    </a:lnTo>
                    <a:lnTo>
                      <a:pt x="141" y="0"/>
                    </a:lnTo>
                    <a:lnTo>
                      <a:pt x="130" y="3"/>
                    </a:lnTo>
                    <a:lnTo>
                      <a:pt x="121" y="9"/>
                    </a:lnTo>
                    <a:lnTo>
                      <a:pt x="116" y="20"/>
                    </a:lnTo>
                    <a:lnTo>
                      <a:pt x="110" y="37"/>
                    </a:lnTo>
                    <a:lnTo>
                      <a:pt x="93" y="141"/>
                    </a:lnTo>
                    <a:lnTo>
                      <a:pt x="70" y="257"/>
                    </a:lnTo>
                    <a:lnTo>
                      <a:pt x="45" y="384"/>
                    </a:lnTo>
                    <a:lnTo>
                      <a:pt x="22" y="514"/>
                    </a:lnTo>
                    <a:lnTo>
                      <a:pt x="14" y="579"/>
                    </a:lnTo>
                    <a:lnTo>
                      <a:pt x="6" y="644"/>
                    </a:lnTo>
                    <a:lnTo>
                      <a:pt x="3" y="706"/>
                    </a:lnTo>
                    <a:lnTo>
                      <a:pt x="0" y="768"/>
                    </a:lnTo>
                    <a:lnTo>
                      <a:pt x="3" y="827"/>
                    </a:lnTo>
                    <a:lnTo>
                      <a:pt x="8" y="883"/>
                    </a:lnTo>
                    <a:lnTo>
                      <a:pt x="14" y="909"/>
                    </a:lnTo>
                    <a:lnTo>
                      <a:pt x="20" y="937"/>
                    </a:lnTo>
                    <a:lnTo>
                      <a:pt x="28" y="962"/>
                    </a:lnTo>
                    <a:lnTo>
                      <a:pt x="37" y="985"/>
                    </a:lnTo>
                    <a:lnTo>
                      <a:pt x="59" y="1033"/>
                    </a:lnTo>
                    <a:lnTo>
                      <a:pt x="82" y="1081"/>
                    </a:lnTo>
                    <a:lnTo>
                      <a:pt x="110" y="1126"/>
                    </a:lnTo>
                    <a:lnTo>
                      <a:pt x="138" y="1171"/>
                    </a:lnTo>
                    <a:lnTo>
                      <a:pt x="172" y="1213"/>
                    </a:lnTo>
                    <a:lnTo>
                      <a:pt x="209" y="1250"/>
                    </a:lnTo>
                    <a:lnTo>
                      <a:pt x="228" y="1267"/>
                    </a:lnTo>
                    <a:lnTo>
                      <a:pt x="248" y="1284"/>
                    </a:lnTo>
                    <a:lnTo>
                      <a:pt x="271" y="1298"/>
                    </a:lnTo>
                    <a:lnTo>
                      <a:pt x="293" y="1312"/>
                    </a:lnTo>
                    <a:lnTo>
                      <a:pt x="296" y="1309"/>
                    </a:lnTo>
                    <a:lnTo>
                      <a:pt x="299" y="1304"/>
                    </a:lnTo>
                    <a:lnTo>
                      <a:pt x="302" y="1292"/>
                    </a:lnTo>
                    <a:lnTo>
                      <a:pt x="305" y="1284"/>
                    </a:lnTo>
                    <a:lnTo>
                      <a:pt x="302" y="1270"/>
                    </a:lnTo>
                    <a:lnTo>
                      <a:pt x="299" y="1253"/>
                    </a:lnTo>
                    <a:lnTo>
                      <a:pt x="290" y="1236"/>
                    </a:lnTo>
                    <a:lnTo>
                      <a:pt x="265" y="1213"/>
                    </a:lnTo>
                    <a:lnTo>
                      <a:pt x="242" y="1188"/>
                    </a:lnTo>
                    <a:lnTo>
                      <a:pt x="217" y="1160"/>
                    </a:lnTo>
                    <a:lnTo>
                      <a:pt x="195" y="1126"/>
                    </a:lnTo>
                    <a:lnTo>
                      <a:pt x="172" y="1092"/>
                    </a:lnTo>
                    <a:lnTo>
                      <a:pt x="152" y="1053"/>
                    </a:lnTo>
                    <a:lnTo>
                      <a:pt x="132" y="1013"/>
                    </a:lnTo>
                    <a:lnTo>
                      <a:pt x="116" y="968"/>
                    </a:lnTo>
                    <a:lnTo>
                      <a:pt x="101" y="923"/>
                    </a:lnTo>
                    <a:lnTo>
                      <a:pt x="90" y="875"/>
                    </a:lnTo>
                    <a:lnTo>
                      <a:pt x="85" y="824"/>
                    </a:lnTo>
                    <a:lnTo>
                      <a:pt x="82" y="773"/>
                    </a:lnTo>
                    <a:lnTo>
                      <a:pt x="82" y="720"/>
                    </a:lnTo>
                    <a:lnTo>
                      <a:pt x="87" y="666"/>
                    </a:lnTo>
                    <a:lnTo>
                      <a:pt x="99" y="610"/>
                    </a:lnTo>
                    <a:lnTo>
                      <a:pt x="116" y="553"/>
                    </a:lnTo>
                    <a:lnTo>
                      <a:pt x="138" y="494"/>
                    </a:lnTo>
                    <a:lnTo>
                      <a:pt x="158" y="452"/>
                    </a:lnTo>
                    <a:lnTo>
                      <a:pt x="178" y="424"/>
                    </a:lnTo>
                    <a:lnTo>
                      <a:pt x="197" y="407"/>
                    </a:lnTo>
                    <a:lnTo>
                      <a:pt x="214" y="395"/>
                    </a:lnTo>
                    <a:lnTo>
                      <a:pt x="228" y="384"/>
                    </a:lnTo>
                    <a:lnTo>
                      <a:pt x="242" y="376"/>
                    </a:lnTo>
                    <a:lnTo>
                      <a:pt x="257" y="361"/>
                    </a:lnTo>
                    <a:lnTo>
                      <a:pt x="271" y="342"/>
                    </a:lnTo>
                    <a:lnTo>
                      <a:pt x="279" y="322"/>
                    </a:lnTo>
                    <a:lnTo>
                      <a:pt x="290" y="299"/>
                    </a:lnTo>
                    <a:lnTo>
                      <a:pt x="296" y="277"/>
                    </a:lnTo>
                    <a:lnTo>
                      <a:pt x="302" y="257"/>
                    </a:lnTo>
                    <a:lnTo>
                      <a:pt x="305" y="240"/>
                    </a:lnTo>
                    <a:lnTo>
                      <a:pt x="307" y="232"/>
                    </a:lnTo>
                    <a:lnTo>
                      <a:pt x="307" y="226"/>
                    </a:lnTo>
                    <a:lnTo>
                      <a:pt x="293" y="249"/>
                    </a:lnTo>
                    <a:lnTo>
                      <a:pt x="282" y="266"/>
                    </a:lnTo>
                    <a:lnTo>
                      <a:pt x="271" y="280"/>
                    </a:lnTo>
                    <a:lnTo>
                      <a:pt x="259" y="288"/>
                    </a:lnTo>
                    <a:lnTo>
                      <a:pt x="248" y="297"/>
                    </a:lnTo>
                    <a:lnTo>
                      <a:pt x="240" y="302"/>
                    </a:lnTo>
                    <a:lnTo>
                      <a:pt x="231" y="302"/>
                    </a:lnTo>
                    <a:lnTo>
                      <a:pt x="223" y="302"/>
                    </a:lnTo>
                    <a:lnTo>
                      <a:pt x="214" y="299"/>
                    </a:lnTo>
                    <a:lnTo>
                      <a:pt x="209" y="294"/>
                    </a:lnTo>
                    <a:lnTo>
                      <a:pt x="203" y="285"/>
                    </a:lnTo>
                    <a:lnTo>
                      <a:pt x="197" y="277"/>
                    </a:lnTo>
                    <a:lnTo>
                      <a:pt x="189" y="254"/>
                    </a:lnTo>
                    <a:lnTo>
                      <a:pt x="180" y="226"/>
                    </a:lnTo>
                    <a:lnTo>
                      <a:pt x="172" y="164"/>
                    </a:lnTo>
                    <a:lnTo>
                      <a:pt x="166" y="96"/>
                    </a:lnTo>
                    <a:lnTo>
                      <a:pt x="166" y="40"/>
                    </a:lnTo>
                    <a:lnTo>
                      <a:pt x="166" y="6"/>
                    </a:lnTo>
                    <a:close/>
                  </a:path>
                </a:pathLst>
              </a:custGeom>
              <a:solidFill>
                <a:srgbClr val="f7f7d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" name="CustomShape 318"/>
              <p:cNvSpPr/>
              <p:nvPr/>
            </p:nvSpPr>
            <p:spPr>
              <a:xfrm>
                <a:off x="1368360" y="1905120"/>
                <a:ext cx="85320" cy="219960"/>
              </a:xfrm>
              <a:custGeom>
                <a:avLst/>
                <a:gdLst/>
                <a:ahLst/>
                <a:rect l="l" t="t" r="r" b="b"/>
                <a:pathLst>
                  <a:path w="184" h="457">
                    <a:moveTo>
                      <a:pt x="96" y="8"/>
                    </a:moveTo>
                    <a:lnTo>
                      <a:pt x="76" y="0"/>
                    </a:lnTo>
                    <a:lnTo>
                      <a:pt x="60" y="0"/>
                    </a:lnTo>
                    <a:lnTo>
                      <a:pt x="45" y="5"/>
                    </a:lnTo>
                    <a:lnTo>
                      <a:pt x="34" y="14"/>
                    </a:lnTo>
                    <a:lnTo>
                      <a:pt x="26" y="28"/>
                    </a:lnTo>
                    <a:lnTo>
                      <a:pt x="17" y="45"/>
                    </a:lnTo>
                    <a:lnTo>
                      <a:pt x="9" y="64"/>
                    </a:lnTo>
                    <a:lnTo>
                      <a:pt x="6" y="84"/>
                    </a:lnTo>
                    <a:lnTo>
                      <a:pt x="0" y="132"/>
                    </a:lnTo>
                    <a:lnTo>
                      <a:pt x="0" y="174"/>
                    </a:lnTo>
                    <a:lnTo>
                      <a:pt x="3" y="214"/>
                    </a:lnTo>
                    <a:lnTo>
                      <a:pt x="9" y="242"/>
                    </a:lnTo>
                    <a:lnTo>
                      <a:pt x="20" y="273"/>
                    </a:lnTo>
                    <a:lnTo>
                      <a:pt x="37" y="304"/>
                    </a:lnTo>
                    <a:lnTo>
                      <a:pt x="57" y="335"/>
                    </a:lnTo>
                    <a:lnTo>
                      <a:pt x="79" y="361"/>
                    </a:lnTo>
                    <a:lnTo>
                      <a:pt x="105" y="386"/>
                    </a:lnTo>
                    <a:lnTo>
                      <a:pt x="130" y="411"/>
                    </a:lnTo>
                    <a:lnTo>
                      <a:pt x="155" y="434"/>
                    </a:lnTo>
                    <a:lnTo>
                      <a:pt x="184" y="457"/>
                    </a:lnTo>
                    <a:lnTo>
                      <a:pt x="164" y="411"/>
                    </a:lnTo>
                    <a:lnTo>
                      <a:pt x="147" y="369"/>
                    </a:lnTo>
                    <a:lnTo>
                      <a:pt x="136" y="330"/>
                    </a:lnTo>
                    <a:lnTo>
                      <a:pt x="124" y="290"/>
                    </a:lnTo>
                    <a:lnTo>
                      <a:pt x="116" y="248"/>
                    </a:lnTo>
                    <a:lnTo>
                      <a:pt x="110" y="205"/>
                    </a:lnTo>
                    <a:lnTo>
                      <a:pt x="105" y="160"/>
                    </a:lnTo>
                    <a:lnTo>
                      <a:pt x="105" y="115"/>
                    </a:lnTo>
                    <a:lnTo>
                      <a:pt x="99" y="121"/>
                    </a:lnTo>
                    <a:lnTo>
                      <a:pt x="91" y="126"/>
                    </a:lnTo>
                    <a:lnTo>
                      <a:pt x="85" y="132"/>
                    </a:lnTo>
                    <a:lnTo>
                      <a:pt x="76" y="138"/>
                    </a:lnTo>
                    <a:lnTo>
                      <a:pt x="71" y="146"/>
                    </a:lnTo>
                    <a:lnTo>
                      <a:pt x="65" y="152"/>
                    </a:lnTo>
                    <a:lnTo>
                      <a:pt x="57" y="157"/>
                    </a:lnTo>
                    <a:lnTo>
                      <a:pt x="51" y="163"/>
                    </a:lnTo>
                    <a:lnTo>
                      <a:pt x="45" y="141"/>
                    </a:lnTo>
                    <a:lnTo>
                      <a:pt x="45" y="118"/>
                    </a:lnTo>
                    <a:lnTo>
                      <a:pt x="48" y="98"/>
                    </a:lnTo>
                    <a:lnTo>
                      <a:pt x="57" y="79"/>
                    </a:lnTo>
                    <a:lnTo>
                      <a:pt x="65" y="62"/>
                    </a:lnTo>
                    <a:lnTo>
                      <a:pt x="76" y="45"/>
                    </a:lnTo>
                    <a:lnTo>
                      <a:pt x="88" y="28"/>
                    </a:lnTo>
                    <a:lnTo>
                      <a:pt x="96" y="8"/>
                    </a:lnTo>
                    <a:close/>
                  </a:path>
                </a:pathLst>
              </a:custGeom>
              <a:solidFill>
                <a:srgbClr val="f7f7d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" name="CustomShape 319"/>
              <p:cNvSpPr/>
              <p:nvPr/>
            </p:nvSpPr>
            <p:spPr>
              <a:xfrm>
                <a:off x="1440720" y="2309400"/>
                <a:ext cx="73800" cy="160560"/>
              </a:xfrm>
              <a:custGeom>
                <a:avLst/>
                <a:gdLst/>
                <a:ahLst/>
                <a:rect l="l" t="t" r="r" b="b"/>
                <a:pathLst>
                  <a:path w="160" h="335">
                    <a:moveTo>
                      <a:pt x="22" y="17"/>
                    </a:moveTo>
                    <a:lnTo>
                      <a:pt x="25" y="17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50" y="3"/>
                    </a:lnTo>
                    <a:lnTo>
                      <a:pt x="64" y="0"/>
                    </a:lnTo>
                    <a:lnTo>
                      <a:pt x="84" y="0"/>
                    </a:lnTo>
                    <a:lnTo>
                      <a:pt x="101" y="5"/>
                    </a:lnTo>
                    <a:lnTo>
                      <a:pt x="124" y="17"/>
                    </a:lnTo>
                    <a:lnTo>
                      <a:pt x="135" y="28"/>
                    </a:lnTo>
                    <a:lnTo>
                      <a:pt x="143" y="39"/>
                    </a:lnTo>
                    <a:lnTo>
                      <a:pt x="149" y="53"/>
                    </a:lnTo>
                    <a:lnTo>
                      <a:pt x="155" y="67"/>
                    </a:lnTo>
                    <a:lnTo>
                      <a:pt x="160" y="104"/>
                    </a:lnTo>
                    <a:lnTo>
                      <a:pt x="160" y="141"/>
                    </a:lnTo>
                    <a:lnTo>
                      <a:pt x="160" y="175"/>
                    </a:lnTo>
                    <a:lnTo>
                      <a:pt x="158" y="206"/>
                    </a:lnTo>
                    <a:lnTo>
                      <a:pt x="155" y="231"/>
                    </a:lnTo>
                    <a:lnTo>
                      <a:pt x="152" y="245"/>
                    </a:lnTo>
                    <a:lnTo>
                      <a:pt x="152" y="262"/>
                    </a:lnTo>
                    <a:lnTo>
                      <a:pt x="152" y="279"/>
                    </a:lnTo>
                    <a:lnTo>
                      <a:pt x="149" y="296"/>
                    </a:lnTo>
                    <a:lnTo>
                      <a:pt x="143" y="313"/>
                    </a:lnTo>
                    <a:lnTo>
                      <a:pt x="141" y="319"/>
                    </a:lnTo>
                    <a:lnTo>
                      <a:pt x="135" y="324"/>
                    </a:lnTo>
                    <a:lnTo>
                      <a:pt x="129" y="330"/>
                    </a:lnTo>
                    <a:lnTo>
                      <a:pt x="124" y="333"/>
                    </a:lnTo>
                    <a:lnTo>
                      <a:pt x="115" y="335"/>
                    </a:lnTo>
                    <a:lnTo>
                      <a:pt x="107" y="333"/>
                    </a:lnTo>
                    <a:lnTo>
                      <a:pt x="95" y="333"/>
                    </a:lnTo>
                    <a:lnTo>
                      <a:pt x="81" y="327"/>
                    </a:lnTo>
                    <a:lnTo>
                      <a:pt x="64" y="319"/>
                    </a:lnTo>
                    <a:lnTo>
                      <a:pt x="48" y="307"/>
                    </a:lnTo>
                    <a:lnTo>
                      <a:pt x="36" y="290"/>
                    </a:lnTo>
                    <a:lnTo>
                      <a:pt x="25" y="273"/>
                    </a:lnTo>
                    <a:lnTo>
                      <a:pt x="17" y="254"/>
                    </a:lnTo>
                    <a:lnTo>
                      <a:pt x="8" y="234"/>
                    </a:lnTo>
                    <a:lnTo>
                      <a:pt x="5" y="211"/>
                    </a:lnTo>
                    <a:lnTo>
                      <a:pt x="2" y="189"/>
                    </a:lnTo>
                    <a:lnTo>
                      <a:pt x="0" y="144"/>
                    </a:lnTo>
                    <a:lnTo>
                      <a:pt x="2" y="96"/>
                    </a:lnTo>
                    <a:lnTo>
                      <a:pt x="11" y="53"/>
                    </a:lnTo>
                    <a:lnTo>
                      <a:pt x="22" y="17"/>
                    </a:lnTo>
                    <a:close/>
                  </a:path>
                </a:pathLst>
              </a:custGeom>
              <a:solidFill>
                <a:srgbClr val="f7f7d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" name="CustomShape 320"/>
              <p:cNvSpPr/>
              <p:nvPr/>
            </p:nvSpPr>
            <p:spPr>
              <a:xfrm>
                <a:off x="1222200" y="1477080"/>
                <a:ext cx="234000" cy="290880"/>
              </a:xfrm>
              <a:custGeom>
                <a:avLst/>
                <a:gdLst/>
                <a:ahLst/>
                <a:rect l="l" t="t" r="r" b="b"/>
                <a:pathLst>
                  <a:path w="496" h="604">
                    <a:moveTo>
                      <a:pt x="0" y="421"/>
                    </a:moveTo>
                    <a:lnTo>
                      <a:pt x="0" y="392"/>
                    </a:lnTo>
                    <a:lnTo>
                      <a:pt x="0" y="361"/>
                    </a:lnTo>
                    <a:lnTo>
                      <a:pt x="3" y="328"/>
                    </a:lnTo>
                    <a:lnTo>
                      <a:pt x="8" y="294"/>
                    </a:lnTo>
                    <a:lnTo>
                      <a:pt x="17" y="257"/>
                    </a:lnTo>
                    <a:lnTo>
                      <a:pt x="28" y="220"/>
                    </a:lnTo>
                    <a:lnTo>
                      <a:pt x="42" y="184"/>
                    </a:lnTo>
                    <a:lnTo>
                      <a:pt x="56" y="147"/>
                    </a:lnTo>
                    <a:lnTo>
                      <a:pt x="76" y="113"/>
                    </a:lnTo>
                    <a:lnTo>
                      <a:pt x="99" y="82"/>
                    </a:lnTo>
                    <a:lnTo>
                      <a:pt x="124" y="57"/>
                    </a:lnTo>
                    <a:lnTo>
                      <a:pt x="152" y="34"/>
                    </a:lnTo>
                    <a:lnTo>
                      <a:pt x="169" y="26"/>
                    </a:lnTo>
                    <a:lnTo>
                      <a:pt x="186" y="17"/>
                    </a:lnTo>
                    <a:lnTo>
                      <a:pt x="203" y="12"/>
                    </a:lnTo>
                    <a:lnTo>
                      <a:pt x="223" y="6"/>
                    </a:lnTo>
                    <a:lnTo>
                      <a:pt x="242" y="3"/>
                    </a:lnTo>
                    <a:lnTo>
                      <a:pt x="262" y="0"/>
                    </a:lnTo>
                    <a:lnTo>
                      <a:pt x="285" y="0"/>
                    </a:lnTo>
                    <a:lnTo>
                      <a:pt x="307" y="3"/>
                    </a:lnTo>
                    <a:lnTo>
                      <a:pt x="335" y="26"/>
                    </a:lnTo>
                    <a:lnTo>
                      <a:pt x="364" y="48"/>
                    </a:lnTo>
                    <a:lnTo>
                      <a:pt x="386" y="76"/>
                    </a:lnTo>
                    <a:lnTo>
                      <a:pt x="406" y="105"/>
                    </a:lnTo>
                    <a:lnTo>
                      <a:pt x="423" y="139"/>
                    </a:lnTo>
                    <a:lnTo>
                      <a:pt x="437" y="172"/>
                    </a:lnTo>
                    <a:lnTo>
                      <a:pt x="448" y="209"/>
                    </a:lnTo>
                    <a:lnTo>
                      <a:pt x="460" y="246"/>
                    </a:lnTo>
                    <a:lnTo>
                      <a:pt x="474" y="322"/>
                    </a:lnTo>
                    <a:lnTo>
                      <a:pt x="482" y="398"/>
                    </a:lnTo>
                    <a:lnTo>
                      <a:pt x="491" y="469"/>
                    </a:lnTo>
                    <a:lnTo>
                      <a:pt x="496" y="536"/>
                    </a:lnTo>
                    <a:lnTo>
                      <a:pt x="493" y="545"/>
                    </a:lnTo>
                    <a:lnTo>
                      <a:pt x="493" y="553"/>
                    </a:lnTo>
                    <a:lnTo>
                      <a:pt x="493" y="562"/>
                    </a:lnTo>
                    <a:lnTo>
                      <a:pt x="491" y="570"/>
                    </a:lnTo>
                    <a:lnTo>
                      <a:pt x="491" y="579"/>
                    </a:lnTo>
                    <a:lnTo>
                      <a:pt x="491" y="587"/>
                    </a:lnTo>
                    <a:lnTo>
                      <a:pt x="491" y="596"/>
                    </a:lnTo>
                    <a:lnTo>
                      <a:pt x="488" y="604"/>
                    </a:lnTo>
                    <a:lnTo>
                      <a:pt x="482" y="553"/>
                    </a:lnTo>
                    <a:lnTo>
                      <a:pt x="474" y="483"/>
                    </a:lnTo>
                    <a:lnTo>
                      <a:pt x="460" y="401"/>
                    </a:lnTo>
                    <a:lnTo>
                      <a:pt x="440" y="316"/>
                    </a:lnTo>
                    <a:lnTo>
                      <a:pt x="429" y="274"/>
                    </a:lnTo>
                    <a:lnTo>
                      <a:pt x="417" y="234"/>
                    </a:lnTo>
                    <a:lnTo>
                      <a:pt x="403" y="198"/>
                    </a:lnTo>
                    <a:lnTo>
                      <a:pt x="386" y="164"/>
                    </a:lnTo>
                    <a:lnTo>
                      <a:pt x="369" y="133"/>
                    </a:lnTo>
                    <a:lnTo>
                      <a:pt x="350" y="107"/>
                    </a:lnTo>
                    <a:lnTo>
                      <a:pt x="338" y="99"/>
                    </a:lnTo>
                    <a:lnTo>
                      <a:pt x="327" y="91"/>
                    </a:lnTo>
                    <a:lnTo>
                      <a:pt x="316" y="82"/>
                    </a:lnTo>
                    <a:lnTo>
                      <a:pt x="302" y="79"/>
                    </a:lnTo>
                    <a:lnTo>
                      <a:pt x="285" y="74"/>
                    </a:lnTo>
                    <a:lnTo>
                      <a:pt x="268" y="71"/>
                    </a:lnTo>
                    <a:lnTo>
                      <a:pt x="251" y="68"/>
                    </a:lnTo>
                    <a:lnTo>
                      <a:pt x="234" y="68"/>
                    </a:lnTo>
                    <a:lnTo>
                      <a:pt x="220" y="71"/>
                    </a:lnTo>
                    <a:lnTo>
                      <a:pt x="203" y="74"/>
                    </a:lnTo>
                    <a:lnTo>
                      <a:pt x="189" y="79"/>
                    </a:lnTo>
                    <a:lnTo>
                      <a:pt x="178" y="85"/>
                    </a:lnTo>
                    <a:lnTo>
                      <a:pt x="152" y="102"/>
                    </a:lnTo>
                    <a:lnTo>
                      <a:pt x="130" y="124"/>
                    </a:lnTo>
                    <a:lnTo>
                      <a:pt x="110" y="147"/>
                    </a:lnTo>
                    <a:lnTo>
                      <a:pt x="90" y="175"/>
                    </a:lnTo>
                    <a:lnTo>
                      <a:pt x="76" y="206"/>
                    </a:lnTo>
                    <a:lnTo>
                      <a:pt x="59" y="237"/>
                    </a:lnTo>
                    <a:lnTo>
                      <a:pt x="48" y="268"/>
                    </a:lnTo>
                    <a:lnTo>
                      <a:pt x="37" y="302"/>
                    </a:lnTo>
                    <a:lnTo>
                      <a:pt x="17" y="364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f7f7d1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" name="CustomShape 321"/>
              <p:cNvSpPr/>
              <p:nvPr/>
            </p:nvSpPr>
            <p:spPr>
              <a:xfrm>
                <a:off x="1467360" y="1837440"/>
                <a:ext cx="688680" cy="215280"/>
              </a:xfrm>
              <a:custGeom>
                <a:avLst/>
                <a:gdLst/>
                <a:ahLst/>
                <a:rect l="l" t="t" r="r" b="b"/>
                <a:pathLst>
                  <a:path w="1455" h="446">
                    <a:moveTo>
                      <a:pt x="3" y="274"/>
                    </a:moveTo>
                    <a:lnTo>
                      <a:pt x="3" y="268"/>
                    </a:lnTo>
                    <a:lnTo>
                      <a:pt x="3" y="254"/>
                    </a:lnTo>
                    <a:lnTo>
                      <a:pt x="6" y="232"/>
                    </a:lnTo>
                    <a:lnTo>
                      <a:pt x="6" y="206"/>
                    </a:lnTo>
                    <a:lnTo>
                      <a:pt x="11" y="178"/>
                    </a:lnTo>
                    <a:lnTo>
                      <a:pt x="14" y="147"/>
                    </a:lnTo>
                    <a:lnTo>
                      <a:pt x="20" y="122"/>
                    </a:lnTo>
                    <a:lnTo>
                      <a:pt x="28" y="99"/>
                    </a:lnTo>
                    <a:lnTo>
                      <a:pt x="37" y="79"/>
                    </a:lnTo>
                    <a:lnTo>
                      <a:pt x="39" y="60"/>
                    </a:lnTo>
                    <a:lnTo>
                      <a:pt x="45" y="45"/>
                    </a:lnTo>
                    <a:lnTo>
                      <a:pt x="48" y="28"/>
                    </a:lnTo>
                    <a:lnTo>
                      <a:pt x="48" y="17"/>
                    </a:lnTo>
                    <a:lnTo>
                      <a:pt x="51" y="9"/>
                    </a:lnTo>
                    <a:lnTo>
                      <a:pt x="51" y="3"/>
                    </a:lnTo>
                    <a:lnTo>
                      <a:pt x="51" y="0"/>
                    </a:lnTo>
                    <a:lnTo>
                      <a:pt x="54" y="9"/>
                    </a:lnTo>
                    <a:lnTo>
                      <a:pt x="59" y="34"/>
                    </a:lnTo>
                    <a:lnTo>
                      <a:pt x="73" y="71"/>
                    </a:lnTo>
                    <a:lnTo>
                      <a:pt x="87" y="110"/>
                    </a:lnTo>
                    <a:lnTo>
                      <a:pt x="107" y="153"/>
                    </a:lnTo>
                    <a:lnTo>
                      <a:pt x="127" y="189"/>
                    </a:lnTo>
                    <a:lnTo>
                      <a:pt x="138" y="206"/>
                    </a:lnTo>
                    <a:lnTo>
                      <a:pt x="149" y="218"/>
                    </a:lnTo>
                    <a:lnTo>
                      <a:pt x="164" y="226"/>
                    </a:lnTo>
                    <a:lnTo>
                      <a:pt x="175" y="232"/>
                    </a:lnTo>
                    <a:lnTo>
                      <a:pt x="206" y="237"/>
                    </a:lnTo>
                    <a:lnTo>
                      <a:pt x="240" y="240"/>
                    </a:lnTo>
                    <a:lnTo>
                      <a:pt x="276" y="240"/>
                    </a:lnTo>
                    <a:lnTo>
                      <a:pt x="316" y="237"/>
                    </a:lnTo>
                    <a:lnTo>
                      <a:pt x="398" y="226"/>
                    </a:lnTo>
                    <a:lnTo>
                      <a:pt x="485" y="209"/>
                    </a:lnTo>
                    <a:lnTo>
                      <a:pt x="575" y="186"/>
                    </a:lnTo>
                    <a:lnTo>
                      <a:pt x="666" y="164"/>
                    </a:lnTo>
                    <a:lnTo>
                      <a:pt x="756" y="139"/>
                    </a:lnTo>
                    <a:lnTo>
                      <a:pt x="843" y="119"/>
                    </a:lnTo>
                    <a:lnTo>
                      <a:pt x="852" y="113"/>
                    </a:lnTo>
                    <a:lnTo>
                      <a:pt x="869" y="107"/>
                    </a:lnTo>
                    <a:lnTo>
                      <a:pt x="891" y="102"/>
                    </a:lnTo>
                    <a:lnTo>
                      <a:pt x="919" y="93"/>
                    </a:lnTo>
                    <a:lnTo>
                      <a:pt x="953" y="88"/>
                    </a:lnTo>
                    <a:lnTo>
                      <a:pt x="990" y="82"/>
                    </a:lnTo>
                    <a:lnTo>
                      <a:pt x="1029" y="76"/>
                    </a:lnTo>
                    <a:lnTo>
                      <a:pt x="1069" y="76"/>
                    </a:lnTo>
                    <a:lnTo>
                      <a:pt x="1108" y="76"/>
                    </a:lnTo>
                    <a:lnTo>
                      <a:pt x="1148" y="79"/>
                    </a:lnTo>
                    <a:lnTo>
                      <a:pt x="1182" y="85"/>
                    </a:lnTo>
                    <a:lnTo>
                      <a:pt x="1213" y="93"/>
                    </a:lnTo>
                    <a:lnTo>
                      <a:pt x="1241" y="99"/>
                    </a:lnTo>
                    <a:lnTo>
                      <a:pt x="1261" y="105"/>
                    </a:lnTo>
                    <a:lnTo>
                      <a:pt x="1272" y="107"/>
                    </a:lnTo>
                    <a:lnTo>
                      <a:pt x="1278" y="110"/>
                    </a:lnTo>
                    <a:lnTo>
                      <a:pt x="1272" y="122"/>
                    </a:lnTo>
                    <a:lnTo>
                      <a:pt x="1266" y="136"/>
                    </a:lnTo>
                    <a:lnTo>
                      <a:pt x="1266" y="153"/>
                    </a:lnTo>
                    <a:lnTo>
                      <a:pt x="1266" y="170"/>
                    </a:lnTo>
                    <a:lnTo>
                      <a:pt x="1272" y="203"/>
                    </a:lnTo>
                    <a:lnTo>
                      <a:pt x="1280" y="240"/>
                    </a:lnTo>
                    <a:lnTo>
                      <a:pt x="1297" y="274"/>
                    </a:lnTo>
                    <a:lnTo>
                      <a:pt x="1314" y="305"/>
                    </a:lnTo>
                    <a:lnTo>
                      <a:pt x="1334" y="333"/>
                    </a:lnTo>
                    <a:lnTo>
                      <a:pt x="1357" y="353"/>
                    </a:lnTo>
                    <a:lnTo>
                      <a:pt x="1374" y="367"/>
                    </a:lnTo>
                    <a:lnTo>
                      <a:pt x="1390" y="381"/>
                    </a:lnTo>
                    <a:lnTo>
                      <a:pt x="1407" y="395"/>
                    </a:lnTo>
                    <a:lnTo>
                      <a:pt x="1424" y="407"/>
                    </a:lnTo>
                    <a:lnTo>
                      <a:pt x="1438" y="418"/>
                    </a:lnTo>
                    <a:lnTo>
                      <a:pt x="1447" y="423"/>
                    </a:lnTo>
                    <a:lnTo>
                      <a:pt x="1455" y="429"/>
                    </a:lnTo>
                    <a:lnTo>
                      <a:pt x="1455" y="432"/>
                    </a:lnTo>
                    <a:lnTo>
                      <a:pt x="1455" y="435"/>
                    </a:lnTo>
                    <a:lnTo>
                      <a:pt x="1455" y="438"/>
                    </a:lnTo>
                    <a:lnTo>
                      <a:pt x="1453" y="440"/>
                    </a:lnTo>
                    <a:lnTo>
                      <a:pt x="1453" y="443"/>
                    </a:lnTo>
                    <a:lnTo>
                      <a:pt x="1453" y="446"/>
                    </a:lnTo>
                    <a:lnTo>
                      <a:pt x="1405" y="438"/>
                    </a:lnTo>
                    <a:lnTo>
                      <a:pt x="1359" y="426"/>
                    </a:lnTo>
                    <a:lnTo>
                      <a:pt x="1311" y="415"/>
                    </a:lnTo>
                    <a:lnTo>
                      <a:pt x="1264" y="407"/>
                    </a:lnTo>
                    <a:lnTo>
                      <a:pt x="1216" y="395"/>
                    </a:lnTo>
                    <a:lnTo>
                      <a:pt x="1170" y="387"/>
                    </a:lnTo>
                    <a:lnTo>
                      <a:pt x="1123" y="378"/>
                    </a:lnTo>
                    <a:lnTo>
                      <a:pt x="1075" y="367"/>
                    </a:lnTo>
                    <a:lnTo>
                      <a:pt x="1108" y="361"/>
                    </a:lnTo>
                    <a:lnTo>
                      <a:pt x="1142" y="359"/>
                    </a:lnTo>
                    <a:lnTo>
                      <a:pt x="1173" y="356"/>
                    </a:lnTo>
                    <a:lnTo>
                      <a:pt x="1204" y="350"/>
                    </a:lnTo>
                    <a:lnTo>
                      <a:pt x="1230" y="347"/>
                    </a:lnTo>
                    <a:lnTo>
                      <a:pt x="1249" y="339"/>
                    </a:lnTo>
                    <a:lnTo>
                      <a:pt x="1258" y="336"/>
                    </a:lnTo>
                    <a:lnTo>
                      <a:pt x="1264" y="330"/>
                    </a:lnTo>
                    <a:lnTo>
                      <a:pt x="1266" y="325"/>
                    </a:lnTo>
                    <a:lnTo>
                      <a:pt x="1266" y="316"/>
                    </a:lnTo>
                    <a:lnTo>
                      <a:pt x="1266" y="302"/>
                    </a:lnTo>
                    <a:lnTo>
                      <a:pt x="1264" y="285"/>
                    </a:lnTo>
                    <a:lnTo>
                      <a:pt x="1261" y="271"/>
                    </a:lnTo>
                    <a:lnTo>
                      <a:pt x="1255" y="257"/>
                    </a:lnTo>
                    <a:lnTo>
                      <a:pt x="1241" y="234"/>
                    </a:lnTo>
                    <a:lnTo>
                      <a:pt x="1224" y="212"/>
                    </a:lnTo>
                    <a:lnTo>
                      <a:pt x="1201" y="195"/>
                    </a:lnTo>
                    <a:lnTo>
                      <a:pt x="1176" y="181"/>
                    </a:lnTo>
                    <a:lnTo>
                      <a:pt x="1148" y="170"/>
                    </a:lnTo>
                    <a:lnTo>
                      <a:pt x="1117" y="158"/>
                    </a:lnTo>
                    <a:lnTo>
                      <a:pt x="1086" y="153"/>
                    </a:lnTo>
                    <a:lnTo>
                      <a:pt x="1055" y="150"/>
                    </a:lnTo>
                    <a:lnTo>
                      <a:pt x="1024" y="147"/>
                    </a:lnTo>
                    <a:lnTo>
                      <a:pt x="990" y="147"/>
                    </a:lnTo>
                    <a:lnTo>
                      <a:pt x="959" y="147"/>
                    </a:lnTo>
                    <a:lnTo>
                      <a:pt x="931" y="153"/>
                    </a:lnTo>
                    <a:lnTo>
                      <a:pt x="903" y="155"/>
                    </a:lnTo>
                    <a:lnTo>
                      <a:pt x="880" y="161"/>
                    </a:lnTo>
                    <a:lnTo>
                      <a:pt x="832" y="175"/>
                    </a:lnTo>
                    <a:lnTo>
                      <a:pt x="767" y="195"/>
                    </a:lnTo>
                    <a:lnTo>
                      <a:pt x="694" y="215"/>
                    </a:lnTo>
                    <a:lnTo>
                      <a:pt x="615" y="237"/>
                    </a:lnTo>
                    <a:lnTo>
                      <a:pt x="539" y="260"/>
                    </a:lnTo>
                    <a:lnTo>
                      <a:pt x="465" y="280"/>
                    </a:lnTo>
                    <a:lnTo>
                      <a:pt x="406" y="294"/>
                    </a:lnTo>
                    <a:lnTo>
                      <a:pt x="364" y="305"/>
                    </a:lnTo>
                    <a:lnTo>
                      <a:pt x="330" y="308"/>
                    </a:lnTo>
                    <a:lnTo>
                      <a:pt x="293" y="311"/>
                    </a:lnTo>
                    <a:lnTo>
                      <a:pt x="259" y="311"/>
                    </a:lnTo>
                    <a:lnTo>
                      <a:pt x="226" y="311"/>
                    </a:lnTo>
                    <a:lnTo>
                      <a:pt x="197" y="305"/>
                    </a:lnTo>
                    <a:lnTo>
                      <a:pt x="169" y="299"/>
                    </a:lnTo>
                    <a:lnTo>
                      <a:pt x="149" y="291"/>
                    </a:lnTo>
                    <a:lnTo>
                      <a:pt x="133" y="277"/>
                    </a:lnTo>
                    <a:lnTo>
                      <a:pt x="121" y="265"/>
                    </a:lnTo>
                    <a:lnTo>
                      <a:pt x="110" y="257"/>
                    </a:lnTo>
                    <a:lnTo>
                      <a:pt x="102" y="249"/>
                    </a:lnTo>
                    <a:lnTo>
                      <a:pt x="90" y="246"/>
                    </a:lnTo>
                    <a:lnTo>
                      <a:pt x="82" y="243"/>
                    </a:lnTo>
                    <a:lnTo>
                      <a:pt x="73" y="246"/>
                    </a:lnTo>
                    <a:lnTo>
                      <a:pt x="62" y="251"/>
                    </a:lnTo>
                    <a:lnTo>
                      <a:pt x="51" y="260"/>
                    </a:lnTo>
                    <a:lnTo>
                      <a:pt x="42" y="271"/>
                    </a:lnTo>
                    <a:lnTo>
                      <a:pt x="31" y="282"/>
                    </a:lnTo>
                    <a:lnTo>
                      <a:pt x="23" y="294"/>
                    </a:lnTo>
                    <a:lnTo>
                      <a:pt x="14" y="305"/>
                    </a:lnTo>
                    <a:lnTo>
                      <a:pt x="8" y="316"/>
                    </a:lnTo>
                    <a:lnTo>
                      <a:pt x="6" y="322"/>
                    </a:lnTo>
                    <a:lnTo>
                      <a:pt x="0" y="328"/>
                    </a:lnTo>
                    <a:lnTo>
                      <a:pt x="0" y="330"/>
                    </a:lnTo>
                    <a:lnTo>
                      <a:pt x="0" y="322"/>
                    </a:lnTo>
                    <a:lnTo>
                      <a:pt x="0" y="313"/>
                    </a:lnTo>
                    <a:lnTo>
                      <a:pt x="0" y="308"/>
                    </a:lnTo>
                    <a:lnTo>
                      <a:pt x="3" y="299"/>
                    </a:lnTo>
                    <a:lnTo>
                      <a:pt x="3" y="294"/>
                    </a:lnTo>
                    <a:lnTo>
                      <a:pt x="3" y="285"/>
                    </a:lnTo>
                    <a:lnTo>
                      <a:pt x="3" y="280"/>
                    </a:lnTo>
                    <a:lnTo>
                      <a:pt x="3" y="274"/>
                    </a:lnTo>
                    <a:close/>
                  </a:path>
                </a:pathLst>
              </a:custGeom>
              <a:solidFill>
                <a:srgbClr val="4c4c4c"/>
              </a:solidFill>
              <a:ln w="93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45" name="Line 322"/>
          <p:cNvSpPr/>
          <p:nvPr/>
        </p:nvSpPr>
        <p:spPr>
          <a:xfrm>
            <a:off x="4680000" y="2952000"/>
            <a:ext cx="371520" cy="1829160"/>
          </a:xfrm>
          <a:prstGeom prst="line">
            <a:avLst/>
          </a:prstGeom>
          <a:ln w="180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323"/>
          <p:cNvSpPr/>
          <p:nvPr/>
        </p:nvSpPr>
        <p:spPr>
          <a:xfrm>
            <a:off x="2160000" y="2855160"/>
            <a:ext cx="1505880" cy="2254680"/>
          </a:xfrm>
          <a:prstGeom prst="line">
            <a:avLst/>
          </a:prstGeom>
          <a:ln w="180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24"/>
          <p:cNvSpPr/>
          <p:nvPr/>
        </p:nvSpPr>
        <p:spPr>
          <a:xfrm rot="1744800">
            <a:off x="-80640" y="6498360"/>
            <a:ext cx="523080" cy="53676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325"/>
          <p:cNvSpPr/>
          <p:nvPr/>
        </p:nvSpPr>
        <p:spPr>
          <a:xfrm>
            <a:off x="0" y="6537960"/>
            <a:ext cx="57456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endParaRPr b="0" lang="fr-FR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2021-10-15T10:30:16Z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2</vt:i4>
  </property>
  <property fmtid="{D5CDD505-2E9C-101B-9397-08002B2CF9AE}" pid="6" name="Notes">
    <vt:i4>13</vt:i4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13</vt:i4>
  </property>
</Properties>
</file>